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8" r:id="rId2"/>
    <p:sldId id="271" r:id="rId3"/>
    <p:sldId id="277" r:id="rId4"/>
    <p:sldId id="279" r:id="rId5"/>
  </p:sldIdLst>
  <p:sldSz cx="5321300" cy="7556500"/>
  <p:notesSz cx="6858000" cy="9144000"/>
  <p:embeddedFontLst>
    <p:embeddedFont>
      <p:font typeface="Libre Franklin" pitchFamily="2" charset="0"/>
      <p:regular r:id="rId6"/>
      <p:bold r:id="rId7"/>
      <p:italic r:id="rId8"/>
      <p:boldItalic r:id="rId9"/>
    </p:embeddedFont>
    <p:embeddedFont>
      <p:font typeface="Libre Franklin 1 Bold" panose="020B0604020202020204" charset="0"/>
      <p:regular r:id="rId10"/>
    </p:embeddedFont>
    <p:embeddedFont>
      <p:font typeface="Libre Franklin 2" panose="020B0604020202020204" charset="0"/>
      <p:regular r:id="rId11"/>
    </p:embeddedFont>
    <p:embeddedFont>
      <p:font typeface="Libre Franklin 2 Medium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2365"/>
    <a:srgbClr val="F3725F"/>
    <a:srgbClr val="6ABA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CE6AD4-5810-4C86-B55A-85219170862A}" v="8" dt="2026-07-23T10:19:13.5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264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ine H." userId="2eab53bd5639a0ed" providerId="LiveId" clId="{6E2D06A5-C2C2-42A3-B42B-EDAE5879953E}"/>
    <pc:docChg chg="undo redo custSel addSld delSld modSld">
      <pc:chgData name="Pauline H." userId="2eab53bd5639a0ed" providerId="LiveId" clId="{6E2D06A5-C2C2-42A3-B42B-EDAE5879953E}" dt="2026-07-23T10:44:23.026" v="481" actId="20577"/>
      <pc:docMkLst>
        <pc:docMk/>
      </pc:docMkLst>
      <pc:sldChg chg="addSp delSp modSp del mod">
        <pc:chgData name="Pauline H." userId="2eab53bd5639a0ed" providerId="LiveId" clId="{6E2D06A5-C2C2-42A3-B42B-EDAE5879953E}" dt="2026-07-23T10:19:54.536" v="284" actId="2696"/>
        <pc:sldMkLst>
          <pc:docMk/>
          <pc:sldMk cId="3765200571" sldId="276"/>
        </pc:sldMkLst>
        <pc:spChg chg="mod">
          <ac:chgData name="Pauline H." userId="2eab53bd5639a0ed" providerId="LiveId" clId="{6E2D06A5-C2C2-42A3-B42B-EDAE5879953E}" dt="2026-07-23T10:13:37.031" v="57" actId="20577"/>
          <ac:spMkLst>
            <pc:docMk/>
            <pc:sldMk cId="3765200571" sldId="276"/>
            <ac:spMk id="6" creationId="{EB83D14D-9D82-BE10-8405-B2EA738D675D}"/>
          </ac:spMkLst>
        </pc:spChg>
        <pc:spChg chg="mod">
          <ac:chgData name="Pauline H." userId="2eab53bd5639a0ed" providerId="LiveId" clId="{6E2D06A5-C2C2-42A3-B42B-EDAE5879953E}" dt="2026-07-23T10:13:22.534" v="34" actId="20577"/>
          <ac:spMkLst>
            <pc:docMk/>
            <pc:sldMk cId="3765200571" sldId="276"/>
            <ac:spMk id="10" creationId="{7E7AB53C-461F-AAC0-3149-007388CB25D0}"/>
          </ac:spMkLst>
        </pc:spChg>
        <pc:spChg chg="mod">
          <ac:chgData name="Pauline H." userId="2eab53bd5639a0ed" providerId="LiveId" clId="{6E2D06A5-C2C2-42A3-B42B-EDAE5879953E}" dt="2026-07-23T10:13:12.720" v="3" actId="20577"/>
          <ac:spMkLst>
            <pc:docMk/>
            <pc:sldMk cId="3765200571" sldId="276"/>
            <ac:spMk id="14" creationId="{1113B9AC-A0C2-0E7C-2205-8B2F0AFAFD27}"/>
          </ac:spMkLst>
        </pc:spChg>
        <pc:spChg chg="mod">
          <ac:chgData name="Pauline H." userId="2eab53bd5639a0ed" providerId="LiveId" clId="{6E2D06A5-C2C2-42A3-B42B-EDAE5879953E}" dt="2026-07-23T10:16:25.864" v="209" actId="1076"/>
          <ac:spMkLst>
            <pc:docMk/>
            <pc:sldMk cId="3765200571" sldId="276"/>
            <ac:spMk id="15" creationId="{6C937F8F-EE2F-5A64-CD0E-8ECC780838E7}"/>
          </ac:spMkLst>
        </pc:spChg>
        <pc:spChg chg="mod">
          <ac:chgData name="Pauline H." userId="2eab53bd5639a0ed" providerId="LiveId" clId="{6E2D06A5-C2C2-42A3-B42B-EDAE5879953E}" dt="2026-07-23T10:16:17.564" v="208" actId="20577"/>
          <ac:spMkLst>
            <pc:docMk/>
            <pc:sldMk cId="3765200571" sldId="276"/>
            <ac:spMk id="16" creationId="{02867228-56DA-0E04-700A-149574BBD988}"/>
          </ac:spMkLst>
        </pc:spChg>
        <pc:spChg chg="mod">
          <ac:chgData name="Pauline H." userId="2eab53bd5639a0ed" providerId="LiveId" clId="{6E2D06A5-C2C2-42A3-B42B-EDAE5879953E}" dt="2026-07-23T10:13:50.992" v="81" actId="20577"/>
          <ac:spMkLst>
            <pc:docMk/>
            <pc:sldMk cId="3765200571" sldId="276"/>
            <ac:spMk id="18" creationId="{BAE9992D-AE3A-4B39-60DC-1F3F70C8EE24}"/>
          </ac:spMkLst>
        </pc:spChg>
        <pc:spChg chg="add del">
          <ac:chgData name="Pauline H." userId="2eab53bd5639a0ed" providerId="LiveId" clId="{6E2D06A5-C2C2-42A3-B42B-EDAE5879953E}" dt="2026-07-23T10:17:16.367" v="229" actId="478"/>
          <ac:spMkLst>
            <pc:docMk/>
            <pc:sldMk cId="3765200571" sldId="276"/>
            <ac:spMk id="38" creationId="{3ED9B7D9-AFDE-9772-10C0-826DBE5E188C}"/>
          </ac:spMkLst>
        </pc:spChg>
        <pc:spChg chg="add del">
          <ac:chgData name="Pauline H." userId="2eab53bd5639a0ed" providerId="LiveId" clId="{6E2D06A5-C2C2-42A3-B42B-EDAE5879953E}" dt="2026-07-23T10:17:15.586" v="225" actId="478"/>
          <ac:spMkLst>
            <pc:docMk/>
            <pc:sldMk cId="3765200571" sldId="276"/>
            <ac:spMk id="39" creationId="{BE1406D6-F363-9BC7-01DC-3240714B9AC5}"/>
          </ac:spMkLst>
        </pc:spChg>
        <pc:spChg chg="add del mod">
          <ac:chgData name="Pauline H." userId="2eab53bd5639a0ed" providerId="LiveId" clId="{6E2D06A5-C2C2-42A3-B42B-EDAE5879953E}" dt="2026-07-23T10:17:17.018" v="232" actId="6549"/>
          <ac:spMkLst>
            <pc:docMk/>
            <pc:sldMk cId="3765200571" sldId="276"/>
            <ac:spMk id="40" creationId="{902DCAC2-5E4D-8423-3CCD-3C4AF55E0A66}"/>
          </ac:spMkLst>
        </pc:spChg>
        <pc:spChg chg="add del">
          <ac:chgData name="Pauline H." userId="2eab53bd5639a0ed" providerId="LiveId" clId="{6E2D06A5-C2C2-42A3-B42B-EDAE5879953E}" dt="2026-07-23T10:17:16.516" v="230" actId="478"/>
          <ac:spMkLst>
            <pc:docMk/>
            <pc:sldMk cId="3765200571" sldId="276"/>
            <ac:spMk id="41" creationId="{0717F8C5-33B5-4A83-7987-E009F0B9AF52}"/>
          </ac:spMkLst>
        </pc:spChg>
        <pc:spChg chg="add del">
          <ac:chgData name="Pauline H." userId="2eab53bd5639a0ed" providerId="LiveId" clId="{6E2D06A5-C2C2-42A3-B42B-EDAE5879953E}" dt="2026-07-23T10:17:16.199" v="228" actId="478"/>
          <ac:spMkLst>
            <pc:docMk/>
            <pc:sldMk cId="3765200571" sldId="276"/>
            <ac:spMk id="42" creationId="{D3F3582A-295C-0CAA-CAA6-E1844FF3AD9D}"/>
          </ac:spMkLst>
        </pc:spChg>
        <pc:spChg chg="add del mod">
          <ac:chgData name="Pauline H." userId="2eab53bd5639a0ed" providerId="LiveId" clId="{6E2D06A5-C2C2-42A3-B42B-EDAE5879953E}" dt="2026-07-23T10:17:15.423" v="224" actId="478"/>
          <ac:spMkLst>
            <pc:docMk/>
            <pc:sldMk cId="3765200571" sldId="276"/>
            <ac:spMk id="45" creationId="{D03411B5-2F8C-DC2A-A25F-8166AB9452CF}"/>
          </ac:spMkLst>
        </pc:spChg>
        <pc:picChg chg="add del">
          <ac:chgData name="Pauline H." userId="2eab53bd5639a0ed" providerId="LiveId" clId="{6E2D06A5-C2C2-42A3-B42B-EDAE5879953E}" dt="2026-07-23T10:17:15.906" v="227" actId="478"/>
          <ac:picMkLst>
            <pc:docMk/>
            <pc:sldMk cId="3765200571" sldId="276"/>
            <ac:picMk id="43" creationId="{7685D85F-38BF-9203-436E-8B130D749A29}"/>
          </ac:picMkLst>
        </pc:picChg>
        <pc:picChg chg="add del">
          <ac:chgData name="Pauline H." userId="2eab53bd5639a0ed" providerId="LiveId" clId="{6E2D06A5-C2C2-42A3-B42B-EDAE5879953E}" dt="2026-07-23T10:17:15.753" v="226" actId="478"/>
          <ac:picMkLst>
            <pc:docMk/>
            <pc:sldMk cId="3765200571" sldId="276"/>
            <ac:picMk id="44" creationId="{9BCBA046-6262-A65D-A687-E339F6CF0FDC}"/>
          </ac:picMkLst>
        </pc:picChg>
      </pc:sldChg>
      <pc:sldChg chg="addSp delSp modSp add del mod">
        <pc:chgData name="Pauline H." userId="2eab53bd5639a0ed" providerId="LiveId" clId="{6E2D06A5-C2C2-42A3-B42B-EDAE5879953E}" dt="2026-07-23T10:44:23.026" v="481" actId="20577"/>
        <pc:sldMkLst>
          <pc:docMk/>
          <pc:sldMk cId="346122652" sldId="277"/>
        </pc:sldMkLst>
        <pc:spChg chg="add del">
          <ac:chgData name="Pauline H." userId="2eab53bd5639a0ed" providerId="LiveId" clId="{6E2D06A5-C2C2-42A3-B42B-EDAE5879953E}" dt="2026-07-23T10:33:15.758" v="294" actId="22"/>
          <ac:spMkLst>
            <pc:docMk/>
            <pc:sldMk cId="346122652" sldId="277"/>
            <ac:spMk id="3" creationId="{491DA2BB-8057-865F-AD6B-A428A8193F4A}"/>
          </ac:spMkLst>
        </pc:spChg>
        <pc:spChg chg="add del mod">
          <ac:chgData name="Pauline H." userId="2eab53bd5639a0ed" providerId="LiveId" clId="{6E2D06A5-C2C2-42A3-B42B-EDAE5879953E}" dt="2026-07-23T10:18:56.930" v="279" actId="22"/>
          <ac:spMkLst>
            <pc:docMk/>
            <pc:sldMk cId="346122652" sldId="277"/>
            <ac:spMk id="3" creationId="{BAB75538-FC9B-9F73-BBEC-CE35E88D7D99}"/>
          </ac:spMkLst>
        </pc:spChg>
        <pc:spChg chg="add del mod">
          <ac:chgData name="Pauline H." userId="2eab53bd5639a0ed" providerId="LiveId" clId="{6E2D06A5-C2C2-42A3-B42B-EDAE5879953E}" dt="2026-07-23T10:44:23.026" v="481" actId="20577"/>
          <ac:spMkLst>
            <pc:docMk/>
            <pc:sldMk cId="346122652" sldId="277"/>
            <ac:spMk id="6" creationId="{93032D47-2E3E-951C-BF81-B8E869AF436B}"/>
          </ac:spMkLst>
        </pc:spChg>
        <pc:spChg chg="mod">
          <ac:chgData name="Pauline H." userId="2eab53bd5639a0ed" providerId="LiveId" clId="{6E2D06A5-C2C2-42A3-B42B-EDAE5879953E}" dt="2026-07-23T10:17:49.196" v="251" actId="20577"/>
          <ac:spMkLst>
            <pc:docMk/>
            <pc:sldMk cId="346122652" sldId="277"/>
            <ac:spMk id="10" creationId="{F75E4B28-4397-ABFE-E2EE-AB41B5266BC7}"/>
          </ac:spMkLst>
        </pc:spChg>
        <pc:spChg chg="mod">
          <ac:chgData name="Pauline H." userId="2eab53bd5639a0ed" providerId="LiveId" clId="{6E2D06A5-C2C2-42A3-B42B-EDAE5879953E}" dt="2026-07-23T10:17:25.169" v="237" actId="20577"/>
          <ac:spMkLst>
            <pc:docMk/>
            <pc:sldMk cId="346122652" sldId="277"/>
            <ac:spMk id="14" creationId="{025632F7-632A-3F30-31CD-9FD3DD1DC05B}"/>
          </ac:spMkLst>
        </pc:spChg>
        <pc:spChg chg="mod">
          <ac:chgData name="Pauline H." userId="2eab53bd5639a0ed" providerId="LiveId" clId="{6E2D06A5-C2C2-42A3-B42B-EDAE5879953E}" dt="2026-07-23T10:17:56.995" v="252"/>
          <ac:spMkLst>
            <pc:docMk/>
            <pc:sldMk cId="346122652" sldId="277"/>
            <ac:spMk id="15" creationId="{8621317D-353D-2D80-5FD1-6DC43FACF3D4}"/>
          </ac:spMkLst>
        </pc:spChg>
        <pc:spChg chg="mod">
          <ac:chgData name="Pauline H." userId="2eab53bd5639a0ed" providerId="LiveId" clId="{6E2D06A5-C2C2-42A3-B42B-EDAE5879953E}" dt="2026-07-23T10:18:55.405" v="277" actId="1076"/>
          <ac:spMkLst>
            <pc:docMk/>
            <pc:sldMk cId="346122652" sldId="277"/>
            <ac:spMk id="19" creationId="{8D898CC3-7A42-153F-5380-E83493082B0D}"/>
          </ac:spMkLst>
        </pc:spChg>
        <pc:spChg chg="mod">
          <ac:chgData name="Pauline H." userId="2eab53bd5639a0ed" providerId="LiveId" clId="{6E2D06A5-C2C2-42A3-B42B-EDAE5879953E}" dt="2026-07-23T10:37:14.341" v="474" actId="20577"/>
          <ac:spMkLst>
            <pc:docMk/>
            <pc:sldMk cId="346122652" sldId="277"/>
            <ac:spMk id="25" creationId="{EB268332-6C41-5935-753F-510AC90D6FC5}"/>
          </ac:spMkLst>
        </pc:spChg>
        <pc:spChg chg="mod">
          <ac:chgData name="Pauline H." userId="2eab53bd5639a0ed" providerId="LiveId" clId="{6E2D06A5-C2C2-42A3-B42B-EDAE5879953E}" dt="2026-07-23T10:17:30.537" v="246" actId="20577"/>
          <ac:spMkLst>
            <pc:docMk/>
            <pc:sldMk cId="346122652" sldId="277"/>
            <ac:spMk id="26" creationId="{EFD2B81B-143F-8D5B-F57A-B19E1C5E09DC}"/>
          </ac:spMkLst>
        </pc:spChg>
      </pc:sldChg>
      <pc:sldChg chg="modSp mod">
        <pc:chgData name="Pauline H." userId="2eab53bd5639a0ed" providerId="LiveId" clId="{6E2D06A5-C2C2-42A3-B42B-EDAE5879953E}" dt="2026-07-23T10:20:02.996" v="292" actId="20577"/>
        <pc:sldMkLst>
          <pc:docMk/>
          <pc:sldMk cId="3433574773" sldId="278"/>
        </pc:sldMkLst>
        <pc:spChg chg="mod">
          <ac:chgData name="Pauline H." userId="2eab53bd5639a0ed" providerId="LiveId" clId="{6E2D06A5-C2C2-42A3-B42B-EDAE5879953E}" dt="2026-07-23T10:20:02.996" v="292" actId="20577"/>
          <ac:spMkLst>
            <pc:docMk/>
            <pc:sldMk cId="3433574773" sldId="278"/>
            <ac:spMk id="42" creationId="{56AD4ECE-F698-C8DD-DD6F-6B8C9071FA1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8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jpeg"/><Relationship Id="rId9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sv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26" Type="http://schemas.openxmlformats.org/officeDocument/2006/relationships/image" Target="../media/image21.png"/><Relationship Id="rId3" Type="http://schemas.openxmlformats.org/officeDocument/2006/relationships/image" Target="../media/image2.png"/><Relationship Id="rId21" Type="http://schemas.openxmlformats.org/officeDocument/2006/relationships/image" Target="../media/image16.png"/><Relationship Id="rId34" Type="http://schemas.openxmlformats.org/officeDocument/2006/relationships/image" Target="../media/image56.png"/><Relationship Id="rId7" Type="http://schemas.openxmlformats.org/officeDocument/2006/relationships/image" Target="../media/image32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5" Type="http://schemas.openxmlformats.org/officeDocument/2006/relationships/image" Target="../media/image20.png"/><Relationship Id="rId33" Type="http://schemas.openxmlformats.org/officeDocument/2006/relationships/image" Target="../media/image28.png"/><Relationship Id="rId2" Type="http://schemas.openxmlformats.org/officeDocument/2006/relationships/image" Target="../media/image1.png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semaines-sante-mentale.fr" TargetMode="External"/><Relationship Id="rId11" Type="http://schemas.openxmlformats.org/officeDocument/2006/relationships/image" Target="../media/image6.png"/><Relationship Id="rId24" Type="http://schemas.openxmlformats.org/officeDocument/2006/relationships/image" Target="../media/image19.png"/><Relationship Id="rId32" Type="http://schemas.openxmlformats.org/officeDocument/2006/relationships/image" Target="../media/image27.png"/><Relationship Id="rId5" Type="http://schemas.openxmlformats.org/officeDocument/2006/relationships/image" Target="../media/image54.svg"/><Relationship Id="rId15" Type="http://schemas.openxmlformats.org/officeDocument/2006/relationships/image" Target="../media/image10.png"/><Relationship Id="rId23" Type="http://schemas.openxmlformats.org/officeDocument/2006/relationships/image" Target="../media/image18.png"/><Relationship Id="rId28" Type="http://schemas.openxmlformats.org/officeDocument/2006/relationships/image" Target="../media/image23.png"/><Relationship Id="rId36" Type="http://schemas.openxmlformats.org/officeDocument/2006/relationships/image" Target="../media/image57.png"/><Relationship Id="rId10" Type="http://schemas.openxmlformats.org/officeDocument/2006/relationships/image" Target="../media/image5.png"/><Relationship Id="rId19" Type="http://schemas.openxmlformats.org/officeDocument/2006/relationships/image" Target="../media/image14.png"/><Relationship Id="rId31" Type="http://schemas.openxmlformats.org/officeDocument/2006/relationships/image" Target="../media/image26.png"/><Relationship Id="rId4" Type="http://schemas.openxmlformats.org/officeDocument/2006/relationships/image" Target="../media/image53.png"/><Relationship Id="rId9" Type="http://schemas.openxmlformats.org/officeDocument/2006/relationships/image" Target="../media/image55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Relationship Id="rId27" Type="http://schemas.openxmlformats.org/officeDocument/2006/relationships/image" Target="../media/image22.png"/><Relationship Id="rId30" Type="http://schemas.openxmlformats.org/officeDocument/2006/relationships/image" Target="../media/image25.png"/><Relationship Id="rId35" Type="http://schemas.openxmlformats.org/officeDocument/2006/relationships/image" Target="../media/image30.png"/><Relationship Id="rId8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725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C36560-F5B4-2DC3-FD90-35033C6A9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roupe 198">
            <a:extLst>
              <a:ext uri="{FF2B5EF4-FFF2-40B4-BE49-F238E27FC236}">
                <a16:creationId xmlns:a16="http://schemas.microsoft.com/office/drawing/2014/main" id="{218D7588-3045-0662-D4B5-CF4E661CE6CF}"/>
              </a:ext>
            </a:extLst>
          </p:cNvPr>
          <p:cNvGrpSpPr/>
          <p:nvPr/>
        </p:nvGrpSpPr>
        <p:grpSpPr>
          <a:xfrm>
            <a:off x="851330" y="6411614"/>
            <a:ext cx="3638120" cy="577715"/>
            <a:chOff x="851330" y="6064250"/>
            <a:chExt cx="3638120" cy="577715"/>
          </a:xfrm>
        </p:grpSpPr>
        <p:grpSp>
          <p:nvGrpSpPr>
            <p:cNvPr id="198" name="Groupe 197">
              <a:extLst>
                <a:ext uri="{FF2B5EF4-FFF2-40B4-BE49-F238E27FC236}">
                  <a16:creationId xmlns:a16="http://schemas.microsoft.com/office/drawing/2014/main" id="{299CD312-A021-139E-300F-27DDF830D256}"/>
                </a:ext>
              </a:extLst>
            </p:cNvPr>
            <p:cNvGrpSpPr/>
            <p:nvPr/>
          </p:nvGrpSpPr>
          <p:grpSpPr>
            <a:xfrm>
              <a:off x="851330" y="6064250"/>
              <a:ext cx="3638120" cy="577715"/>
              <a:chOff x="851330" y="6064250"/>
              <a:chExt cx="3638120" cy="577715"/>
            </a:xfrm>
          </p:grpSpPr>
          <p:grpSp>
            <p:nvGrpSpPr>
              <p:cNvPr id="197" name="Groupe 196">
                <a:extLst>
                  <a:ext uri="{FF2B5EF4-FFF2-40B4-BE49-F238E27FC236}">
                    <a16:creationId xmlns:a16="http://schemas.microsoft.com/office/drawing/2014/main" id="{D0675EFA-D81F-48DD-FAE8-81DF9969D9EB}"/>
                  </a:ext>
                </a:extLst>
              </p:cNvPr>
              <p:cNvGrpSpPr/>
              <p:nvPr/>
            </p:nvGrpSpPr>
            <p:grpSpPr>
              <a:xfrm>
                <a:off x="851330" y="6064250"/>
                <a:ext cx="3612091" cy="577715"/>
                <a:chOff x="374649" y="5945569"/>
                <a:chExt cx="4004375" cy="652082"/>
              </a:xfrm>
            </p:grpSpPr>
            <p:sp>
              <p:nvSpPr>
                <p:cNvPr id="55" name="Freeform 31">
                  <a:extLst>
                    <a:ext uri="{FF2B5EF4-FFF2-40B4-BE49-F238E27FC236}">
                      <a16:creationId xmlns:a16="http://schemas.microsoft.com/office/drawing/2014/main" id="{971C53C3-D7EE-CC67-C11A-3BEF9D346A30}"/>
                    </a:ext>
                  </a:extLst>
                </p:cNvPr>
                <p:cNvSpPr/>
                <p:nvPr/>
              </p:nvSpPr>
              <p:spPr>
                <a:xfrm rot="5400000">
                  <a:off x="2034694" y="4285525"/>
                  <a:ext cx="652081" cy="3972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261" h="2349661">
                      <a:moveTo>
                        <a:pt x="110630" y="0"/>
                      </a:moveTo>
                      <a:lnTo>
                        <a:pt x="110630" y="0"/>
                      </a:lnTo>
                      <a:cubicBezTo>
                        <a:pt x="171730" y="0"/>
                        <a:pt x="221261" y="49531"/>
                        <a:pt x="221261" y="110630"/>
                      </a:cubicBezTo>
                      <a:lnTo>
                        <a:pt x="221261" y="2239031"/>
                      </a:lnTo>
                      <a:cubicBezTo>
                        <a:pt x="221261" y="2268372"/>
                        <a:pt x="209605" y="2296511"/>
                        <a:pt x="188858" y="2317258"/>
                      </a:cubicBezTo>
                      <a:cubicBezTo>
                        <a:pt x="168111" y="2338006"/>
                        <a:pt x="139971" y="2349661"/>
                        <a:pt x="110630" y="2349661"/>
                      </a:cubicBezTo>
                      <a:lnTo>
                        <a:pt x="110630" y="2349661"/>
                      </a:lnTo>
                      <a:cubicBezTo>
                        <a:pt x="81289" y="2349661"/>
                        <a:pt x="53150" y="2338006"/>
                        <a:pt x="32403" y="2317258"/>
                      </a:cubicBezTo>
                      <a:cubicBezTo>
                        <a:pt x="11656" y="2296511"/>
                        <a:pt x="0" y="2268372"/>
                        <a:pt x="0" y="2239031"/>
                      </a:cubicBezTo>
                      <a:lnTo>
                        <a:pt x="0" y="110630"/>
                      </a:lnTo>
                      <a:cubicBezTo>
                        <a:pt x="0" y="81289"/>
                        <a:pt x="11656" y="53150"/>
                        <a:pt x="32403" y="32403"/>
                      </a:cubicBezTo>
                      <a:cubicBezTo>
                        <a:pt x="53150" y="11656"/>
                        <a:pt x="81289" y="0"/>
                        <a:pt x="110630" y="0"/>
                      </a:cubicBezTo>
                      <a:close/>
                    </a:path>
                  </a:pathLst>
                </a:custGeom>
                <a:solidFill>
                  <a:srgbClr val="3F2365"/>
                </a:solidFill>
              </p:spPr>
              <p:txBody>
                <a:bodyPr/>
                <a:lstStyle/>
                <a:p>
                  <a:endParaRPr lang="fr-FR" sz="1400" dirty="0">
                    <a:latin typeface="Libre Franklin" panose="00000500000000000000" pitchFamily="2" charset="0"/>
                  </a:endParaRPr>
                </a:p>
              </p:txBody>
            </p:sp>
            <p:sp>
              <p:nvSpPr>
                <p:cNvPr id="56" name="TextBox 32">
                  <a:extLst>
                    <a:ext uri="{FF2B5EF4-FFF2-40B4-BE49-F238E27FC236}">
                      <a16:creationId xmlns:a16="http://schemas.microsoft.com/office/drawing/2014/main" id="{D2C87A7A-8CBA-2C5D-E813-99CF7931B4DB}"/>
                    </a:ext>
                  </a:extLst>
                </p:cNvPr>
                <p:cNvSpPr txBox="1"/>
                <p:nvPr/>
              </p:nvSpPr>
              <p:spPr>
                <a:xfrm rot="5400000">
                  <a:off x="2050796" y="4269423"/>
                  <a:ext cx="652081" cy="4004375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1123"/>
                    </a:lnSpc>
                  </a:pPr>
                  <a:endParaRPr sz="1400">
                    <a:latin typeface="Libre Franklin" panose="00000500000000000000" pitchFamily="2" charset="0"/>
                  </a:endParaRPr>
                </a:p>
              </p:txBody>
            </p:sp>
          </p:grpSp>
          <p:sp>
            <p:nvSpPr>
              <p:cNvPr id="44" name="Freeform 44">
                <a:extLst>
                  <a:ext uri="{FF2B5EF4-FFF2-40B4-BE49-F238E27FC236}">
                    <a16:creationId xmlns:a16="http://schemas.microsoft.com/office/drawing/2014/main" id="{F529B04B-0900-780E-40E4-BDAC494C6955}"/>
                  </a:ext>
                </a:extLst>
              </p:cNvPr>
              <p:cNvSpPr/>
              <p:nvPr/>
            </p:nvSpPr>
            <p:spPr>
              <a:xfrm>
                <a:off x="893952" y="6111289"/>
                <a:ext cx="481019" cy="468578"/>
              </a:xfrm>
              <a:custGeom>
                <a:avLst/>
                <a:gdLst/>
                <a:ahLst/>
                <a:cxnLst/>
                <a:rect l="l" t="t" r="r" b="b"/>
                <a:pathLst>
                  <a:path w="695391" h="677405">
                    <a:moveTo>
                      <a:pt x="0" y="0"/>
                    </a:moveTo>
                    <a:lnTo>
                      <a:pt x="695391" y="0"/>
                    </a:lnTo>
                    <a:lnTo>
                      <a:pt x="695391" y="677405"/>
                    </a:lnTo>
                    <a:lnTo>
                      <a:pt x="0" y="67740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6672" r="-134647" b="-45042"/>
                </a:stretch>
              </a:blip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6" name="Freeform 44">
                <a:extLst>
                  <a:ext uri="{FF2B5EF4-FFF2-40B4-BE49-F238E27FC236}">
                    <a16:creationId xmlns:a16="http://schemas.microsoft.com/office/drawing/2014/main" id="{7AC6115A-FD89-21B1-3CBD-ED6EDC325356}"/>
                  </a:ext>
                </a:extLst>
              </p:cNvPr>
              <p:cNvSpPr/>
              <p:nvPr/>
            </p:nvSpPr>
            <p:spPr>
              <a:xfrm>
                <a:off x="4008431" y="6111011"/>
                <a:ext cx="481019" cy="468578"/>
              </a:xfrm>
              <a:custGeom>
                <a:avLst/>
                <a:gdLst/>
                <a:ahLst/>
                <a:cxnLst/>
                <a:rect l="l" t="t" r="r" b="b"/>
                <a:pathLst>
                  <a:path w="695391" h="677405">
                    <a:moveTo>
                      <a:pt x="0" y="0"/>
                    </a:moveTo>
                    <a:lnTo>
                      <a:pt x="695391" y="0"/>
                    </a:lnTo>
                    <a:lnTo>
                      <a:pt x="695391" y="677405"/>
                    </a:lnTo>
                    <a:lnTo>
                      <a:pt x="0" y="67740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6672" r="-134647" b="-45042"/>
                </a:stretch>
              </a:blipFill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2" name="TextBox 42">
              <a:extLst>
                <a:ext uri="{FF2B5EF4-FFF2-40B4-BE49-F238E27FC236}">
                  <a16:creationId xmlns:a16="http://schemas.microsoft.com/office/drawing/2014/main" id="{56AD4ECE-F698-C8DD-DD6F-6B8C9071FA1B}"/>
                </a:ext>
              </a:extLst>
            </p:cNvPr>
            <p:cNvSpPr txBox="1"/>
            <p:nvPr/>
          </p:nvSpPr>
          <p:spPr>
            <a:xfrm>
              <a:off x="886927" y="6200378"/>
              <a:ext cx="3485655" cy="290401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ts val="2533"/>
                </a:lnSpc>
              </a:pPr>
              <a:r>
                <a:rPr lang="fr-FR" sz="1600" b="1" spc="-3" dirty="0">
                  <a:solidFill>
                    <a:schemeClr val="bg1"/>
                  </a:solidFill>
                  <a:latin typeface="Libre Franklin" panose="00000500000000000000" pitchFamily="2" charset="0"/>
                  <a:ea typeface="Libre Franklin 2 Medium"/>
                  <a:cs typeface="Libre Franklin 2 Medium"/>
                  <a:sym typeface="Libre Franklin 2 Medium"/>
                </a:rPr>
                <a:t>Lyon</a:t>
              </a:r>
              <a:endParaRPr lang="en-US" sz="1600" b="1" spc="-3" dirty="0">
                <a:solidFill>
                  <a:schemeClr val="bg1"/>
                </a:solidFill>
                <a:latin typeface="Libre Franklin" panose="00000500000000000000" pitchFamily="2" charset="0"/>
                <a:ea typeface="Libre Franklin 2 Medium"/>
                <a:cs typeface="Libre Franklin 2 Medium"/>
                <a:sym typeface="Libre Franklin 2 Medium"/>
              </a:endParaRPr>
            </a:p>
          </p:txBody>
        </p:sp>
      </p:grpSp>
      <p:sp>
        <p:nvSpPr>
          <p:cNvPr id="128" name="Freeform 3">
            <a:extLst>
              <a:ext uri="{FF2B5EF4-FFF2-40B4-BE49-F238E27FC236}">
                <a16:creationId xmlns:a16="http://schemas.microsoft.com/office/drawing/2014/main" id="{7534ECDC-F7B2-EA9B-024A-24B9767B5111}"/>
              </a:ext>
            </a:extLst>
          </p:cNvPr>
          <p:cNvSpPr/>
          <p:nvPr/>
        </p:nvSpPr>
        <p:spPr>
          <a:xfrm>
            <a:off x="1571439" y="157397"/>
            <a:ext cx="2171871" cy="1115172"/>
          </a:xfrm>
          <a:custGeom>
            <a:avLst/>
            <a:gdLst/>
            <a:ahLst/>
            <a:cxnLst/>
            <a:rect l="l" t="t" r="r" b="b"/>
            <a:pathLst>
              <a:path w="2226875" h="1143415">
                <a:moveTo>
                  <a:pt x="0" y="0"/>
                </a:moveTo>
                <a:lnTo>
                  <a:pt x="2226876" y="0"/>
                </a:lnTo>
                <a:lnTo>
                  <a:pt x="2226876" y="1143415"/>
                </a:lnTo>
                <a:lnTo>
                  <a:pt x="0" y="11434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9" name="Groupe 128">
            <a:extLst>
              <a:ext uri="{FF2B5EF4-FFF2-40B4-BE49-F238E27FC236}">
                <a16:creationId xmlns:a16="http://schemas.microsoft.com/office/drawing/2014/main" id="{E3F62CAF-E40E-6631-3635-F0A4454428DA}"/>
              </a:ext>
            </a:extLst>
          </p:cNvPr>
          <p:cNvGrpSpPr/>
          <p:nvPr/>
        </p:nvGrpSpPr>
        <p:grpSpPr>
          <a:xfrm>
            <a:off x="370439" y="1936710"/>
            <a:ext cx="4544824" cy="3746540"/>
            <a:chOff x="1577728" y="2123290"/>
            <a:chExt cx="7401308" cy="6101292"/>
          </a:xfrm>
        </p:grpSpPr>
        <p:pic>
          <p:nvPicPr>
            <p:cNvPr id="130" name="object 62">
              <a:extLst>
                <a:ext uri="{FF2B5EF4-FFF2-40B4-BE49-F238E27FC236}">
                  <a16:creationId xmlns:a16="http://schemas.microsoft.com/office/drawing/2014/main" id="{18ABC035-7C05-0C3D-1602-4BFF5072159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27700" y="5718086"/>
              <a:ext cx="88988" cy="91986"/>
            </a:xfrm>
            <a:prstGeom prst="rect">
              <a:avLst/>
            </a:prstGeom>
          </p:spPr>
        </p:pic>
        <p:grpSp>
          <p:nvGrpSpPr>
            <p:cNvPr id="131" name="Groupe 130">
              <a:extLst>
                <a:ext uri="{FF2B5EF4-FFF2-40B4-BE49-F238E27FC236}">
                  <a16:creationId xmlns:a16="http://schemas.microsoft.com/office/drawing/2014/main" id="{90BB1283-7C5F-95F5-CEF8-CC27D209F85A}"/>
                </a:ext>
              </a:extLst>
            </p:cNvPr>
            <p:cNvGrpSpPr/>
            <p:nvPr/>
          </p:nvGrpSpPr>
          <p:grpSpPr>
            <a:xfrm>
              <a:off x="1577728" y="2123290"/>
              <a:ext cx="7401308" cy="6101292"/>
              <a:chOff x="1577728" y="2123290"/>
              <a:chExt cx="7401308" cy="6101292"/>
            </a:xfrm>
          </p:grpSpPr>
          <p:pic>
            <p:nvPicPr>
              <p:cNvPr id="132" name="object 62">
                <a:extLst>
                  <a:ext uri="{FF2B5EF4-FFF2-40B4-BE49-F238E27FC236}">
                    <a16:creationId xmlns:a16="http://schemas.microsoft.com/office/drawing/2014/main" id="{A5626734-5393-EFE0-E307-0CDCE87AF420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828562" y="5401602"/>
                <a:ext cx="88988" cy="91986"/>
              </a:xfrm>
              <a:prstGeom prst="rect">
                <a:avLst/>
              </a:prstGeom>
            </p:spPr>
          </p:pic>
          <p:grpSp>
            <p:nvGrpSpPr>
              <p:cNvPr id="133" name="Group 6">
                <a:extLst>
                  <a:ext uri="{FF2B5EF4-FFF2-40B4-BE49-F238E27FC236}">
                    <a16:creationId xmlns:a16="http://schemas.microsoft.com/office/drawing/2014/main" id="{880BC2F4-6737-3AAD-72FB-E0271E6A2D7B}"/>
                  </a:ext>
                </a:extLst>
              </p:cNvPr>
              <p:cNvGrpSpPr/>
              <p:nvPr/>
            </p:nvGrpSpPr>
            <p:grpSpPr>
              <a:xfrm rot="-1730947">
                <a:off x="4986648" y="5657222"/>
                <a:ext cx="61384" cy="58337"/>
                <a:chOff x="0" y="0"/>
                <a:chExt cx="855248" cy="812800"/>
              </a:xfrm>
            </p:grpSpPr>
            <p:sp>
              <p:nvSpPr>
                <p:cNvPr id="190" name="Freeform 7">
                  <a:extLst>
                    <a:ext uri="{FF2B5EF4-FFF2-40B4-BE49-F238E27FC236}">
                      <a16:creationId xmlns:a16="http://schemas.microsoft.com/office/drawing/2014/main" id="{58D5A4ED-3053-324E-EBAA-3F951D90FA7B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55248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5248" h="812800">
                      <a:moveTo>
                        <a:pt x="427624" y="0"/>
                      </a:moveTo>
                      <a:cubicBezTo>
                        <a:pt x="191454" y="0"/>
                        <a:pt x="0" y="181951"/>
                        <a:pt x="0" y="406400"/>
                      </a:cubicBezTo>
                      <a:cubicBezTo>
                        <a:pt x="0" y="630849"/>
                        <a:pt x="191454" y="812800"/>
                        <a:pt x="427624" y="812800"/>
                      </a:cubicBezTo>
                      <a:cubicBezTo>
                        <a:pt x="663794" y="812800"/>
                        <a:pt x="855248" y="630849"/>
                        <a:pt x="855248" y="406400"/>
                      </a:cubicBezTo>
                      <a:cubicBezTo>
                        <a:pt x="855248" y="181951"/>
                        <a:pt x="663794" y="0"/>
                        <a:pt x="42762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1" name="TextBox 8">
                  <a:extLst>
                    <a:ext uri="{FF2B5EF4-FFF2-40B4-BE49-F238E27FC236}">
                      <a16:creationId xmlns:a16="http://schemas.microsoft.com/office/drawing/2014/main" id="{3BF50A6E-8DAE-5F8F-C35D-84333E0BB76D}"/>
                    </a:ext>
                  </a:extLst>
                </p:cNvPr>
                <p:cNvSpPr txBox="1"/>
                <p:nvPr/>
              </p:nvSpPr>
              <p:spPr>
                <a:xfrm>
                  <a:off x="80179" y="47625"/>
                  <a:ext cx="694889" cy="688975"/>
                </a:xfrm>
                <a:prstGeom prst="rect">
                  <a:avLst/>
                </a:prstGeom>
              </p:spPr>
              <p:txBody>
                <a:bodyPr lIns="111351" tIns="111351" rIns="111351" bIns="111351" rtlCol="0" anchor="ctr"/>
                <a:lstStyle/>
                <a:p>
                  <a:pPr algn="ctr">
                    <a:lnSpc>
                      <a:spcPts val="2367"/>
                    </a:lnSpc>
                  </a:pPr>
                  <a:endParaRPr/>
                </a:p>
              </p:txBody>
            </p:sp>
          </p:grpSp>
          <p:grpSp>
            <p:nvGrpSpPr>
              <p:cNvPr id="134" name="Groupe 133">
                <a:extLst>
                  <a:ext uri="{FF2B5EF4-FFF2-40B4-BE49-F238E27FC236}">
                    <a16:creationId xmlns:a16="http://schemas.microsoft.com/office/drawing/2014/main" id="{5ABCB65F-10FC-C9F3-87DB-3B5B681BD736}"/>
                  </a:ext>
                </a:extLst>
              </p:cNvPr>
              <p:cNvGrpSpPr/>
              <p:nvPr/>
            </p:nvGrpSpPr>
            <p:grpSpPr>
              <a:xfrm>
                <a:off x="1577728" y="2123290"/>
                <a:ext cx="7401308" cy="6101292"/>
                <a:chOff x="1577728" y="2123290"/>
                <a:chExt cx="7401308" cy="6101292"/>
              </a:xfrm>
            </p:grpSpPr>
            <p:grpSp>
              <p:nvGrpSpPr>
                <p:cNvPr id="135" name="Groupe 134">
                  <a:extLst>
                    <a:ext uri="{FF2B5EF4-FFF2-40B4-BE49-F238E27FC236}">
                      <a16:creationId xmlns:a16="http://schemas.microsoft.com/office/drawing/2014/main" id="{8A75E867-772D-C278-B192-2B453E9FBAE6}"/>
                    </a:ext>
                  </a:extLst>
                </p:cNvPr>
                <p:cNvGrpSpPr/>
                <p:nvPr/>
              </p:nvGrpSpPr>
              <p:grpSpPr>
                <a:xfrm>
                  <a:off x="1577728" y="2123290"/>
                  <a:ext cx="7401308" cy="6101292"/>
                  <a:chOff x="1577728" y="2123290"/>
                  <a:chExt cx="7401308" cy="6101292"/>
                </a:xfrm>
              </p:grpSpPr>
              <p:pic>
                <p:nvPicPr>
                  <p:cNvPr id="147" name="Image 146">
                    <a:extLst>
                      <a:ext uri="{FF2B5EF4-FFF2-40B4-BE49-F238E27FC236}">
                        <a16:creationId xmlns:a16="http://schemas.microsoft.com/office/drawing/2014/main" id="{ED7AD17C-5235-F66B-A84C-3D8A0DDBE69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0989" r="70410"/>
                  <a:stretch>
                    <a:fillRect/>
                  </a:stretch>
                </p:blipFill>
                <p:spPr>
                  <a:xfrm>
                    <a:off x="4203711" y="7065626"/>
                    <a:ext cx="531180" cy="1123765"/>
                  </a:xfrm>
                  <a:prstGeom prst="rect">
                    <a:avLst/>
                  </a:prstGeom>
                </p:spPr>
              </p:pic>
              <p:grpSp>
                <p:nvGrpSpPr>
                  <p:cNvPr id="148" name="Groupe 147">
                    <a:extLst>
                      <a:ext uri="{FF2B5EF4-FFF2-40B4-BE49-F238E27FC236}">
                        <a16:creationId xmlns:a16="http://schemas.microsoft.com/office/drawing/2014/main" id="{FFBB229A-CFFB-4989-79F3-E90222E8055F}"/>
                      </a:ext>
                    </a:extLst>
                  </p:cNvPr>
                  <p:cNvGrpSpPr/>
                  <p:nvPr/>
                </p:nvGrpSpPr>
                <p:grpSpPr>
                  <a:xfrm>
                    <a:off x="1577728" y="2123290"/>
                    <a:ext cx="7401308" cy="6101292"/>
                    <a:chOff x="1577728" y="2123290"/>
                    <a:chExt cx="7401308" cy="6101292"/>
                  </a:xfrm>
                </p:grpSpPr>
                <p:pic>
                  <p:nvPicPr>
                    <p:cNvPr id="149" name="object 45">
                      <a:extLst>
                        <a:ext uri="{FF2B5EF4-FFF2-40B4-BE49-F238E27FC236}">
                          <a16:creationId xmlns:a16="http://schemas.microsoft.com/office/drawing/2014/main" id="{98C2DBDC-4652-3AA8-64D5-AAC33C41FBD2}"/>
                        </a:ext>
                      </a:extLst>
                    </p:cNvPr>
                    <p:cNvPicPr/>
                    <p:nvPr/>
                  </p:nvPicPr>
                  <p:blipFill>
                    <a:blip r:embed="rId6" cstate="print"/>
                    <a:srcRect t="29586" r="62802" b="45003"/>
                    <a:stretch>
                      <a:fillRect/>
                    </a:stretch>
                  </p:blipFill>
                  <p:spPr>
                    <a:xfrm>
                      <a:off x="3327451" y="5051811"/>
                      <a:ext cx="1356090" cy="100065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50" name="object 45">
                      <a:extLst>
                        <a:ext uri="{FF2B5EF4-FFF2-40B4-BE49-F238E27FC236}">
                          <a16:creationId xmlns:a16="http://schemas.microsoft.com/office/drawing/2014/main" id="{2D71BC5F-23E0-232B-E620-6ABB0538FB10}"/>
                        </a:ext>
                      </a:extLst>
                    </p:cNvPr>
                    <p:cNvPicPr/>
                    <p:nvPr/>
                  </p:nvPicPr>
                  <p:blipFill>
                    <a:blip r:embed="rId6" cstate="print"/>
                    <a:srcRect l="30044" t="50999" r="23883" b="4797"/>
                    <a:stretch>
                      <a:fillRect/>
                    </a:stretch>
                  </p:blipFill>
                  <p:spPr>
                    <a:xfrm>
                      <a:off x="4352864" y="5704538"/>
                      <a:ext cx="1679636" cy="1740740"/>
                    </a:xfrm>
                    <a:prstGeom prst="rect">
                      <a:avLst/>
                    </a:prstGeom>
                  </p:spPr>
                </p:pic>
                <p:grpSp>
                  <p:nvGrpSpPr>
                    <p:cNvPr id="151" name="Groupe 150">
                      <a:extLst>
                        <a:ext uri="{FF2B5EF4-FFF2-40B4-BE49-F238E27FC236}">
                          <a16:creationId xmlns:a16="http://schemas.microsoft.com/office/drawing/2014/main" id="{5DF2C5DD-3A06-E940-512E-BF9C2DCDCD1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577728" y="2123290"/>
                      <a:ext cx="7401308" cy="6101292"/>
                      <a:chOff x="1577728" y="2123290"/>
                      <a:chExt cx="7401308" cy="6101292"/>
                    </a:xfrm>
                  </p:grpSpPr>
                  <p:grpSp>
                    <p:nvGrpSpPr>
                      <p:cNvPr id="152" name="Groupe 151">
                        <a:extLst>
                          <a:ext uri="{FF2B5EF4-FFF2-40B4-BE49-F238E27FC236}">
                            <a16:creationId xmlns:a16="http://schemas.microsoft.com/office/drawing/2014/main" id="{26A18B54-12E7-C24C-B0E3-AE3407D8BC7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577728" y="2123290"/>
                        <a:ext cx="7401308" cy="6101292"/>
                        <a:chOff x="1577728" y="2123290"/>
                        <a:chExt cx="7401308" cy="6101292"/>
                      </a:xfrm>
                    </p:grpSpPr>
                    <p:grpSp>
                      <p:nvGrpSpPr>
                        <p:cNvPr id="154" name="Groupe 153">
                          <a:extLst>
                            <a:ext uri="{FF2B5EF4-FFF2-40B4-BE49-F238E27FC236}">
                              <a16:creationId xmlns:a16="http://schemas.microsoft.com/office/drawing/2014/main" id="{532AB643-BD58-90F2-4847-380B6A6416E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577728" y="2123290"/>
                          <a:ext cx="7401308" cy="6101292"/>
                          <a:chOff x="1577728" y="2123290"/>
                          <a:chExt cx="7401308" cy="6101292"/>
                        </a:xfrm>
                      </p:grpSpPr>
                      <p:grpSp>
                        <p:nvGrpSpPr>
                          <p:cNvPr id="156" name="Groupe 155">
                            <a:extLst>
                              <a:ext uri="{FF2B5EF4-FFF2-40B4-BE49-F238E27FC236}">
                                <a16:creationId xmlns:a16="http://schemas.microsoft.com/office/drawing/2014/main" id="{186B62CB-7AF8-B2EB-EEB4-C301DD733C4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577728" y="2123290"/>
                            <a:ext cx="7352950" cy="6101292"/>
                            <a:chOff x="1577728" y="2123290"/>
                            <a:chExt cx="7352950" cy="6101292"/>
                          </a:xfrm>
                        </p:grpSpPr>
                        <p:grpSp>
                          <p:nvGrpSpPr>
                            <p:cNvPr id="162" name="object 12">
                              <a:extLst>
                                <a:ext uri="{FF2B5EF4-FFF2-40B4-BE49-F238E27FC236}">
                                  <a16:creationId xmlns:a16="http://schemas.microsoft.com/office/drawing/2014/main" id="{9CFBA68B-6AA1-3D02-42C5-1C48A50D0550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577728" y="2123290"/>
                              <a:ext cx="7352950" cy="6081461"/>
                              <a:chOff x="1577728" y="2123290"/>
                              <a:chExt cx="7352950" cy="6081461"/>
                            </a:xfrm>
                          </p:grpSpPr>
                          <p:pic>
                            <p:nvPicPr>
                              <p:cNvPr id="182" name="object 16">
                                <a:extLst>
                                  <a:ext uri="{FF2B5EF4-FFF2-40B4-BE49-F238E27FC236}">
                                    <a16:creationId xmlns:a16="http://schemas.microsoft.com/office/drawing/2014/main" id="{7535D967-1627-7C4A-E142-5636A0157FCD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7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6490821" y="5328355"/>
                                <a:ext cx="747518" cy="1000652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183" name="object 17">
                                <a:extLst>
                                  <a:ext uri="{FF2B5EF4-FFF2-40B4-BE49-F238E27FC236}">
                                    <a16:creationId xmlns:a16="http://schemas.microsoft.com/office/drawing/2014/main" id="{8FBD8FB9-8AC2-0BAA-E23A-EFACDC0F84FC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8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6412859" y="2123290"/>
                                <a:ext cx="800042" cy="822976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184" name="object 18">
                                <a:extLst>
                                  <a:ext uri="{FF2B5EF4-FFF2-40B4-BE49-F238E27FC236}">
                                    <a16:creationId xmlns:a16="http://schemas.microsoft.com/office/drawing/2014/main" id="{45DC2B4A-F3B4-4B29-1BFD-98419769D4DD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9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8771179" y="4705071"/>
                                <a:ext cx="159499" cy="181673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185" name="object 19">
                                <a:extLst>
                                  <a:ext uri="{FF2B5EF4-FFF2-40B4-BE49-F238E27FC236}">
                                    <a16:creationId xmlns:a16="http://schemas.microsoft.com/office/drawing/2014/main" id="{08995C8A-B2F4-C5B3-5F26-9A4F8FF28597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10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8100669" y="4193591"/>
                                <a:ext cx="817306" cy="754265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186" name="object 20">
                                <a:extLst>
                                  <a:ext uri="{FF2B5EF4-FFF2-40B4-BE49-F238E27FC236}">
                                    <a16:creationId xmlns:a16="http://schemas.microsoft.com/office/drawing/2014/main" id="{287D0633-DDA4-DBF7-FB09-CD5AEC8BC343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11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6482074" y="6633857"/>
                                <a:ext cx="704730" cy="664791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187" name="object 21">
                                <a:extLst>
                                  <a:ext uri="{FF2B5EF4-FFF2-40B4-BE49-F238E27FC236}">
                                    <a16:creationId xmlns:a16="http://schemas.microsoft.com/office/drawing/2014/main" id="{368175E3-73CA-AAB4-A0B2-17E3C9325B98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12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2102802" y="4910303"/>
                                <a:ext cx="1479571" cy="1507667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188" name="object 22">
                                <a:extLst>
                                  <a:ext uri="{FF2B5EF4-FFF2-40B4-BE49-F238E27FC236}">
                                    <a16:creationId xmlns:a16="http://schemas.microsoft.com/office/drawing/2014/main" id="{2997AE77-F585-D564-2D0D-7265EEC6E747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13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1577728" y="3876664"/>
                                <a:ext cx="868021" cy="775970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189" name="object 23">
                                <a:extLst>
                                  <a:ext uri="{FF2B5EF4-FFF2-40B4-BE49-F238E27FC236}">
                                    <a16:creationId xmlns:a16="http://schemas.microsoft.com/office/drawing/2014/main" id="{C53DA20F-BB47-8812-DD0B-CEE7879A1408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14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4829742" y="7334452"/>
                                <a:ext cx="1024253" cy="870299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grpSp>
                        <p:grpSp>
                          <p:nvGrpSpPr>
                            <p:cNvPr id="163" name="object 44">
                              <a:extLst>
                                <a:ext uri="{FF2B5EF4-FFF2-40B4-BE49-F238E27FC236}">
                                  <a16:creationId xmlns:a16="http://schemas.microsoft.com/office/drawing/2014/main" id="{D52EC7D0-B04E-8691-18DD-2CC783073F55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723551" y="2213732"/>
                              <a:ext cx="6765723" cy="6010850"/>
                              <a:chOff x="1723551" y="2213732"/>
                              <a:chExt cx="6765723" cy="6010850"/>
                            </a:xfrm>
                          </p:grpSpPr>
                          <p:pic>
                            <p:nvPicPr>
                              <p:cNvPr id="164" name="object 45">
                                <a:extLst>
                                  <a:ext uri="{FF2B5EF4-FFF2-40B4-BE49-F238E27FC236}">
                                    <a16:creationId xmlns:a16="http://schemas.microsoft.com/office/drawing/2014/main" id="{DBDAC00D-ADC1-820B-5E66-F40275A74794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15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7542735" y="2259118"/>
                                <a:ext cx="946539" cy="856704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165" name="object 46">
                                <a:extLst>
                                  <a:ext uri="{FF2B5EF4-FFF2-40B4-BE49-F238E27FC236}">
                                    <a16:creationId xmlns:a16="http://schemas.microsoft.com/office/drawing/2014/main" id="{40DCFD39-0DB7-B90C-F6C4-A71898328C45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16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3602440" y="2213732"/>
                                <a:ext cx="783958" cy="826588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sp>
                            <p:nvSpPr>
                              <p:cNvPr id="166" name="object 47">
                                <a:extLst>
                                  <a:ext uri="{FF2B5EF4-FFF2-40B4-BE49-F238E27FC236}">
                                    <a16:creationId xmlns:a16="http://schemas.microsoft.com/office/drawing/2014/main" id="{0209455F-0618-EC6E-E26C-95E461119DE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3805199" y="5646115"/>
                                <a:ext cx="56515" cy="171450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56514" h="171450">
                                    <a:moveTo>
                                      <a:pt x="56438" y="30200"/>
                                    </a:moveTo>
                                    <a:lnTo>
                                      <a:pt x="29527" y="30200"/>
                                    </a:lnTo>
                                    <a:lnTo>
                                      <a:pt x="29527" y="19697"/>
                                    </a:lnTo>
                                    <a:lnTo>
                                      <a:pt x="39090" y="19697"/>
                                    </a:lnTo>
                                    <a:lnTo>
                                      <a:pt x="39090" y="0"/>
                                    </a:lnTo>
                                    <a:lnTo>
                                      <a:pt x="17348" y="0"/>
                                    </a:lnTo>
                                    <a:lnTo>
                                      <a:pt x="17348" y="19697"/>
                                    </a:lnTo>
                                    <a:lnTo>
                                      <a:pt x="26911" y="19697"/>
                                    </a:lnTo>
                                    <a:lnTo>
                                      <a:pt x="26911" y="30200"/>
                                    </a:lnTo>
                                    <a:lnTo>
                                      <a:pt x="0" y="30200"/>
                                    </a:lnTo>
                                    <a:lnTo>
                                      <a:pt x="0" y="170840"/>
                                    </a:lnTo>
                                    <a:lnTo>
                                      <a:pt x="56438" y="170840"/>
                                    </a:lnTo>
                                    <a:lnTo>
                                      <a:pt x="56438" y="30200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3F2365"/>
                              </a:solidFill>
                            </p:spPr>
                            <p:txBody>
                              <a:bodyPr wrap="square" lIns="0" tIns="0" rIns="0" bIns="0" rtlCol="0"/>
                              <a:lstStyle/>
                              <a:p>
                                <a:endParaRPr/>
                              </a:p>
                            </p:txBody>
                          </p:sp>
                          <p:sp>
                            <p:nvSpPr>
                              <p:cNvPr id="167" name="object 48">
                                <a:extLst>
                                  <a:ext uri="{FF2B5EF4-FFF2-40B4-BE49-F238E27FC236}">
                                    <a16:creationId xmlns:a16="http://schemas.microsoft.com/office/drawing/2014/main" id="{0E5377D2-E8FB-AACF-A230-6F0B4CB8408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3814356" y="5709539"/>
                                <a:ext cx="38735" cy="57785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38735" h="57785">
                                    <a:moveTo>
                                      <a:pt x="38125" y="0"/>
                                    </a:moveTo>
                                    <a:lnTo>
                                      <a:pt x="0" y="0"/>
                                    </a:lnTo>
                                    <a:lnTo>
                                      <a:pt x="0" y="57188"/>
                                    </a:lnTo>
                                    <a:lnTo>
                                      <a:pt x="38125" y="57188"/>
                                    </a:lnTo>
                                    <a:lnTo>
                                      <a:pt x="38125" y="0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6E9ED4"/>
                              </a:solidFill>
                            </p:spPr>
                            <p:txBody>
                              <a:bodyPr wrap="square" lIns="0" tIns="0" rIns="0" bIns="0" rtlCol="0"/>
                              <a:lstStyle/>
                              <a:p>
                                <a:endParaRPr/>
                              </a:p>
                            </p:txBody>
                          </p:sp>
                          <p:sp>
                            <p:nvSpPr>
                              <p:cNvPr id="168" name="object 49">
                                <a:extLst>
                                  <a:ext uri="{FF2B5EF4-FFF2-40B4-BE49-F238E27FC236}">
                                    <a16:creationId xmlns:a16="http://schemas.microsoft.com/office/drawing/2014/main" id="{109CDCF3-9E3B-C663-3469-2DF65F7D15F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3829954" y="5651711"/>
                                <a:ext cx="6985" cy="5715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6985" h="5714">
                                    <a:moveTo>
                                      <a:pt x="6705" y="0"/>
                                    </a:moveTo>
                                    <a:lnTo>
                                      <a:pt x="0" y="0"/>
                                    </a:lnTo>
                                    <a:lnTo>
                                      <a:pt x="0" y="5206"/>
                                    </a:lnTo>
                                    <a:lnTo>
                                      <a:pt x="3352" y="5206"/>
                                    </a:lnTo>
                                    <a:lnTo>
                                      <a:pt x="6692" y="5206"/>
                                    </a:lnTo>
                                    <a:lnTo>
                                      <a:pt x="6705" y="0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FFFFFF"/>
                              </a:solidFill>
                            </p:spPr>
                            <p:txBody>
                              <a:bodyPr wrap="square" lIns="0" tIns="0" rIns="0" bIns="0" rtlCol="0"/>
                              <a:lstStyle/>
                              <a:p>
                                <a:endParaRPr/>
                              </a:p>
                            </p:txBody>
                          </p:sp>
                          <p:pic>
                            <p:nvPicPr>
                              <p:cNvPr id="169" name="object 50">
                                <a:extLst>
                                  <a:ext uri="{FF2B5EF4-FFF2-40B4-BE49-F238E27FC236}">
                                    <a16:creationId xmlns:a16="http://schemas.microsoft.com/office/drawing/2014/main" id="{FF4ECAE9-A7B3-A9CF-2D08-C116AFF2E5F6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17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1723551" y="2722304"/>
                                <a:ext cx="479793" cy="885219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170" name="object 51">
                                <a:extLst>
                                  <a:ext uri="{FF2B5EF4-FFF2-40B4-BE49-F238E27FC236}">
                                    <a16:creationId xmlns:a16="http://schemas.microsoft.com/office/drawing/2014/main" id="{B89132B1-AADA-CC4C-9AF5-76718F0543FD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18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3506383" y="6589899"/>
                                <a:ext cx="651239" cy="786479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sp>
                            <p:nvSpPr>
                              <p:cNvPr id="171" name="object 52">
                                <a:extLst>
                                  <a:ext uri="{FF2B5EF4-FFF2-40B4-BE49-F238E27FC236}">
                                    <a16:creationId xmlns:a16="http://schemas.microsoft.com/office/drawing/2014/main" id="{6023C4ED-6BC2-81B8-775E-1785A276C5C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4963261" y="7241387"/>
                                <a:ext cx="367665" cy="213360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367664" h="213359">
                                    <a:moveTo>
                                      <a:pt x="35534" y="64630"/>
                                    </a:moveTo>
                                    <a:lnTo>
                                      <a:pt x="15748" y="69113"/>
                                    </a:lnTo>
                                    <a:lnTo>
                                      <a:pt x="16865" y="105092"/>
                                    </a:lnTo>
                                    <a:lnTo>
                                      <a:pt x="15265" y="104254"/>
                                    </a:lnTo>
                                    <a:lnTo>
                                      <a:pt x="13309" y="103949"/>
                                    </a:lnTo>
                                    <a:lnTo>
                                      <a:pt x="6070" y="105295"/>
                                    </a:lnTo>
                                    <a:lnTo>
                                      <a:pt x="0" y="107975"/>
                                    </a:lnTo>
                                    <a:lnTo>
                                      <a:pt x="0" y="122047"/>
                                    </a:lnTo>
                                    <a:lnTo>
                                      <a:pt x="6629" y="123190"/>
                                    </a:lnTo>
                                    <a:lnTo>
                                      <a:pt x="16624" y="121335"/>
                                    </a:lnTo>
                                    <a:lnTo>
                                      <a:pt x="20497" y="117030"/>
                                    </a:lnTo>
                                    <a:lnTo>
                                      <a:pt x="20789" y="112395"/>
                                    </a:lnTo>
                                    <a:lnTo>
                                      <a:pt x="19748" y="77482"/>
                                    </a:lnTo>
                                    <a:lnTo>
                                      <a:pt x="35534" y="74002"/>
                                    </a:lnTo>
                                    <a:lnTo>
                                      <a:pt x="35534" y="64630"/>
                                    </a:lnTo>
                                    <a:close/>
                                  </a:path>
                                  <a:path w="367664" h="213359">
                                    <a:moveTo>
                                      <a:pt x="258318" y="43522"/>
                                    </a:moveTo>
                                    <a:lnTo>
                                      <a:pt x="257238" y="8610"/>
                                    </a:lnTo>
                                    <a:lnTo>
                                      <a:pt x="256806" y="0"/>
                                    </a:lnTo>
                                    <a:lnTo>
                                      <a:pt x="213334" y="9067"/>
                                    </a:lnTo>
                                    <a:lnTo>
                                      <a:pt x="214452" y="45046"/>
                                    </a:lnTo>
                                    <a:lnTo>
                                      <a:pt x="212864" y="44208"/>
                                    </a:lnTo>
                                    <a:lnTo>
                                      <a:pt x="210908" y="43903"/>
                                    </a:lnTo>
                                    <a:lnTo>
                                      <a:pt x="208813" y="44297"/>
                                    </a:lnTo>
                                    <a:lnTo>
                                      <a:pt x="203669" y="45250"/>
                                    </a:lnTo>
                                    <a:lnTo>
                                      <a:pt x="197599" y="47929"/>
                                    </a:lnTo>
                                    <a:lnTo>
                                      <a:pt x="197599" y="62001"/>
                                    </a:lnTo>
                                    <a:lnTo>
                                      <a:pt x="204228" y="63144"/>
                                    </a:lnTo>
                                    <a:lnTo>
                                      <a:pt x="214223" y="61290"/>
                                    </a:lnTo>
                                    <a:lnTo>
                                      <a:pt x="218135" y="56972"/>
                                    </a:lnTo>
                                    <a:lnTo>
                                      <a:pt x="218427" y="52349"/>
                                    </a:lnTo>
                                    <a:lnTo>
                                      <a:pt x="217347" y="17437"/>
                                    </a:lnTo>
                                    <a:lnTo>
                                      <a:pt x="253517" y="9385"/>
                                    </a:lnTo>
                                    <a:lnTo>
                                      <a:pt x="254342" y="36220"/>
                                    </a:lnTo>
                                    <a:lnTo>
                                      <a:pt x="252755" y="35382"/>
                                    </a:lnTo>
                                    <a:lnTo>
                                      <a:pt x="250799" y="35077"/>
                                    </a:lnTo>
                                    <a:lnTo>
                                      <a:pt x="243560" y="36423"/>
                                    </a:lnTo>
                                    <a:lnTo>
                                      <a:pt x="237490" y="39103"/>
                                    </a:lnTo>
                                    <a:lnTo>
                                      <a:pt x="237490" y="53174"/>
                                    </a:lnTo>
                                    <a:lnTo>
                                      <a:pt x="244119" y="54317"/>
                                    </a:lnTo>
                                    <a:lnTo>
                                      <a:pt x="254114" y="52463"/>
                                    </a:lnTo>
                                    <a:lnTo>
                                      <a:pt x="258025" y="48145"/>
                                    </a:lnTo>
                                    <a:lnTo>
                                      <a:pt x="258318" y="43522"/>
                                    </a:lnTo>
                                    <a:close/>
                                  </a:path>
                                  <a:path w="367664" h="213359">
                                    <a:moveTo>
                                      <a:pt x="367055" y="154343"/>
                                    </a:moveTo>
                                    <a:lnTo>
                                      <a:pt x="347268" y="158826"/>
                                    </a:lnTo>
                                    <a:lnTo>
                                      <a:pt x="348386" y="194805"/>
                                    </a:lnTo>
                                    <a:lnTo>
                                      <a:pt x="346786" y="193967"/>
                                    </a:lnTo>
                                    <a:lnTo>
                                      <a:pt x="344830" y="193662"/>
                                    </a:lnTo>
                                    <a:lnTo>
                                      <a:pt x="337591" y="195008"/>
                                    </a:lnTo>
                                    <a:lnTo>
                                      <a:pt x="331520" y="197688"/>
                                    </a:lnTo>
                                    <a:lnTo>
                                      <a:pt x="331520" y="211759"/>
                                    </a:lnTo>
                                    <a:lnTo>
                                      <a:pt x="338150" y="212902"/>
                                    </a:lnTo>
                                    <a:lnTo>
                                      <a:pt x="348145" y="211048"/>
                                    </a:lnTo>
                                    <a:lnTo>
                                      <a:pt x="352018" y="206743"/>
                                    </a:lnTo>
                                    <a:lnTo>
                                      <a:pt x="352310" y="202107"/>
                                    </a:lnTo>
                                    <a:lnTo>
                                      <a:pt x="351269" y="167195"/>
                                    </a:lnTo>
                                    <a:lnTo>
                                      <a:pt x="367055" y="163715"/>
                                    </a:lnTo>
                                    <a:lnTo>
                                      <a:pt x="367055" y="154343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3F2365"/>
                              </a:solidFill>
                            </p:spPr>
                            <p:txBody>
                              <a:bodyPr wrap="square" lIns="0" tIns="0" rIns="0" bIns="0" rtlCol="0"/>
                              <a:lstStyle/>
                              <a:p>
                                <a:endParaRPr/>
                              </a:p>
                            </p:txBody>
                          </p:sp>
                          <p:pic>
                            <p:nvPicPr>
                              <p:cNvPr id="172" name="object 53">
                                <a:extLst>
                                  <a:ext uri="{FF2B5EF4-FFF2-40B4-BE49-F238E27FC236}">
                                    <a16:creationId xmlns:a16="http://schemas.microsoft.com/office/drawing/2014/main" id="{25F352BA-1CF4-3A89-146E-3A708524A602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19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5965784" y="7358276"/>
                                <a:ext cx="403113" cy="866306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173" name="object 54">
                                <a:extLst>
                                  <a:ext uri="{FF2B5EF4-FFF2-40B4-BE49-F238E27FC236}">
                                    <a16:creationId xmlns:a16="http://schemas.microsoft.com/office/drawing/2014/main" id="{1C4B884C-37B2-594B-BDC3-2BAABD168884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20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4605858" y="2500934"/>
                                <a:ext cx="628716" cy="679571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174" name="object 55">
                                <a:extLst>
                                  <a:ext uri="{FF2B5EF4-FFF2-40B4-BE49-F238E27FC236}">
                                    <a16:creationId xmlns:a16="http://schemas.microsoft.com/office/drawing/2014/main" id="{7F17BA30-2A1C-A6BA-9E61-B9609C02084D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21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2777653" y="4456174"/>
                                <a:ext cx="434243" cy="601783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175" name="object 56">
                                <a:extLst>
                                  <a:ext uri="{FF2B5EF4-FFF2-40B4-BE49-F238E27FC236}">
                                    <a16:creationId xmlns:a16="http://schemas.microsoft.com/office/drawing/2014/main" id="{5A8D5ABC-75A9-7AEA-3A7C-87A7F61A07A0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22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2920413" y="3889265"/>
                                <a:ext cx="88988" cy="91998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176" name="object 57">
                                <a:extLst>
                                  <a:ext uri="{FF2B5EF4-FFF2-40B4-BE49-F238E27FC236}">
                                    <a16:creationId xmlns:a16="http://schemas.microsoft.com/office/drawing/2014/main" id="{4E2E77EE-DD0D-ED9C-0B53-2A757E8822A6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23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7243004" y="5612552"/>
                                <a:ext cx="88988" cy="91986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177" name="object 58">
                                <a:extLst>
                                  <a:ext uri="{FF2B5EF4-FFF2-40B4-BE49-F238E27FC236}">
                                    <a16:creationId xmlns:a16="http://schemas.microsoft.com/office/drawing/2014/main" id="{1E3FE5A0-8B99-A6ED-BFC9-3604A35A9F59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24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5457713" y="7215174"/>
                                <a:ext cx="88988" cy="91998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178" name="object 59">
                                <a:extLst>
                                  <a:ext uri="{FF2B5EF4-FFF2-40B4-BE49-F238E27FC236}">
                                    <a16:creationId xmlns:a16="http://schemas.microsoft.com/office/drawing/2014/main" id="{69A1F965-5489-F78D-1C57-80CC7BCFB466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22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3006881" y="5355603"/>
                                <a:ext cx="88988" cy="91998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sp>
                            <p:nvSpPr>
                              <p:cNvPr id="179" name="object 60">
                                <a:extLst>
                                  <a:ext uri="{FF2B5EF4-FFF2-40B4-BE49-F238E27FC236}">
                                    <a16:creationId xmlns:a16="http://schemas.microsoft.com/office/drawing/2014/main" id="{5919A976-79CE-631C-90CD-4766086E681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2490584" y="3219513"/>
                                <a:ext cx="5453380" cy="3970654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5453380" h="3970654">
                                    <a:moveTo>
                                      <a:pt x="32194" y="266547"/>
                                    </a:moveTo>
                                    <a:lnTo>
                                      <a:pt x="24980" y="259334"/>
                                    </a:lnTo>
                                    <a:lnTo>
                                      <a:pt x="7200" y="259334"/>
                                    </a:lnTo>
                                    <a:lnTo>
                                      <a:pt x="0" y="266547"/>
                                    </a:lnTo>
                                    <a:lnTo>
                                      <a:pt x="0" y="284327"/>
                                    </a:lnTo>
                                    <a:lnTo>
                                      <a:pt x="7200" y="291541"/>
                                    </a:lnTo>
                                    <a:lnTo>
                                      <a:pt x="24980" y="291541"/>
                                    </a:lnTo>
                                    <a:lnTo>
                                      <a:pt x="32194" y="284327"/>
                                    </a:lnTo>
                                    <a:lnTo>
                                      <a:pt x="32194" y="275437"/>
                                    </a:lnTo>
                                    <a:lnTo>
                                      <a:pt x="32194" y="266547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691883" y="873226"/>
                                    </a:moveTo>
                                    <a:lnTo>
                                      <a:pt x="684669" y="866013"/>
                                    </a:lnTo>
                                    <a:lnTo>
                                      <a:pt x="666889" y="866013"/>
                                    </a:lnTo>
                                    <a:lnTo>
                                      <a:pt x="659688" y="873226"/>
                                    </a:lnTo>
                                    <a:lnTo>
                                      <a:pt x="659688" y="891006"/>
                                    </a:lnTo>
                                    <a:lnTo>
                                      <a:pt x="666889" y="898220"/>
                                    </a:lnTo>
                                    <a:lnTo>
                                      <a:pt x="684669" y="898220"/>
                                    </a:lnTo>
                                    <a:lnTo>
                                      <a:pt x="691883" y="891006"/>
                                    </a:lnTo>
                                    <a:lnTo>
                                      <a:pt x="691883" y="882116"/>
                                    </a:lnTo>
                                    <a:lnTo>
                                      <a:pt x="691883" y="873226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917257" y="2051316"/>
                                    </a:moveTo>
                                    <a:lnTo>
                                      <a:pt x="910043" y="2044103"/>
                                    </a:lnTo>
                                    <a:lnTo>
                                      <a:pt x="892263" y="2044103"/>
                                    </a:lnTo>
                                    <a:lnTo>
                                      <a:pt x="885063" y="2051316"/>
                                    </a:lnTo>
                                    <a:lnTo>
                                      <a:pt x="885063" y="2069096"/>
                                    </a:lnTo>
                                    <a:lnTo>
                                      <a:pt x="892263" y="2076310"/>
                                    </a:lnTo>
                                    <a:lnTo>
                                      <a:pt x="910043" y="2076310"/>
                                    </a:lnTo>
                                    <a:lnTo>
                                      <a:pt x="917257" y="2069096"/>
                                    </a:lnTo>
                                    <a:lnTo>
                                      <a:pt x="917257" y="2060206"/>
                                    </a:lnTo>
                                    <a:lnTo>
                                      <a:pt x="917257" y="2051316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1458036" y="62509"/>
                                    </a:moveTo>
                                    <a:lnTo>
                                      <a:pt x="1450822" y="55295"/>
                                    </a:lnTo>
                                    <a:lnTo>
                                      <a:pt x="1433042" y="55295"/>
                                    </a:lnTo>
                                    <a:lnTo>
                                      <a:pt x="1425841" y="62509"/>
                                    </a:lnTo>
                                    <a:lnTo>
                                      <a:pt x="1425841" y="80289"/>
                                    </a:lnTo>
                                    <a:lnTo>
                                      <a:pt x="1433042" y="87503"/>
                                    </a:lnTo>
                                    <a:lnTo>
                                      <a:pt x="1450822" y="87503"/>
                                    </a:lnTo>
                                    <a:lnTo>
                                      <a:pt x="1458036" y="80289"/>
                                    </a:lnTo>
                                    <a:lnTo>
                                      <a:pt x="1458036" y="71399"/>
                                    </a:lnTo>
                                    <a:lnTo>
                                      <a:pt x="1458036" y="62509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2078558" y="3945458"/>
                                    </a:moveTo>
                                    <a:lnTo>
                                      <a:pt x="2071344" y="3938244"/>
                                    </a:lnTo>
                                    <a:lnTo>
                                      <a:pt x="2053564" y="3938244"/>
                                    </a:lnTo>
                                    <a:lnTo>
                                      <a:pt x="2046363" y="3945458"/>
                                    </a:lnTo>
                                    <a:lnTo>
                                      <a:pt x="2046363" y="3963238"/>
                                    </a:lnTo>
                                    <a:lnTo>
                                      <a:pt x="2053564" y="3970451"/>
                                    </a:lnTo>
                                    <a:lnTo>
                                      <a:pt x="2071344" y="3970451"/>
                                    </a:lnTo>
                                    <a:lnTo>
                                      <a:pt x="2078558" y="3963238"/>
                                    </a:lnTo>
                                    <a:lnTo>
                                      <a:pt x="2078558" y="3954348"/>
                                    </a:lnTo>
                                    <a:lnTo>
                                      <a:pt x="2078558" y="3945458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3491319" y="3905808"/>
                                    </a:moveTo>
                                    <a:lnTo>
                                      <a:pt x="3484105" y="3898595"/>
                                    </a:lnTo>
                                    <a:lnTo>
                                      <a:pt x="3466325" y="3898595"/>
                                    </a:lnTo>
                                    <a:lnTo>
                                      <a:pt x="3459124" y="3905808"/>
                                    </a:lnTo>
                                    <a:lnTo>
                                      <a:pt x="3459124" y="3923588"/>
                                    </a:lnTo>
                                    <a:lnTo>
                                      <a:pt x="3466325" y="3930802"/>
                                    </a:lnTo>
                                    <a:lnTo>
                                      <a:pt x="3484105" y="3930802"/>
                                    </a:lnTo>
                                    <a:lnTo>
                                      <a:pt x="3491319" y="3923588"/>
                                    </a:lnTo>
                                    <a:lnTo>
                                      <a:pt x="3491319" y="3914698"/>
                                    </a:lnTo>
                                    <a:lnTo>
                                      <a:pt x="3491319" y="3905808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4248632" y="7213"/>
                                    </a:moveTo>
                                    <a:lnTo>
                                      <a:pt x="4241419" y="0"/>
                                    </a:lnTo>
                                    <a:lnTo>
                                      <a:pt x="4223639" y="0"/>
                                    </a:lnTo>
                                    <a:lnTo>
                                      <a:pt x="4216438" y="7213"/>
                                    </a:lnTo>
                                    <a:lnTo>
                                      <a:pt x="4216438" y="24993"/>
                                    </a:lnTo>
                                    <a:lnTo>
                                      <a:pt x="4223639" y="32207"/>
                                    </a:lnTo>
                                    <a:lnTo>
                                      <a:pt x="4241419" y="32207"/>
                                    </a:lnTo>
                                    <a:lnTo>
                                      <a:pt x="4248632" y="24993"/>
                                    </a:lnTo>
                                    <a:lnTo>
                                      <a:pt x="4248632" y="16103"/>
                                    </a:lnTo>
                                    <a:lnTo>
                                      <a:pt x="4248632" y="7213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4625543" y="3064713"/>
                                    </a:moveTo>
                                    <a:lnTo>
                                      <a:pt x="4618329" y="3057499"/>
                                    </a:lnTo>
                                    <a:lnTo>
                                      <a:pt x="4600549" y="3057499"/>
                                    </a:lnTo>
                                    <a:lnTo>
                                      <a:pt x="4593348" y="3064713"/>
                                    </a:lnTo>
                                    <a:lnTo>
                                      <a:pt x="4593348" y="3082493"/>
                                    </a:lnTo>
                                    <a:lnTo>
                                      <a:pt x="4600549" y="3089706"/>
                                    </a:lnTo>
                                    <a:lnTo>
                                      <a:pt x="4618329" y="3089706"/>
                                    </a:lnTo>
                                    <a:lnTo>
                                      <a:pt x="4625543" y="3082493"/>
                                    </a:lnTo>
                                    <a:lnTo>
                                      <a:pt x="4625543" y="3073603"/>
                                    </a:lnTo>
                                    <a:lnTo>
                                      <a:pt x="4625543" y="3064713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4808347" y="685330"/>
                                    </a:moveTo>
                                    <a:lnTo>
                                      <a:pt x="4801133" y="678116"/>
                                    </a:lnTo>
                                    <a:lnTo>
                                      <a:pt x="4783353" y="678116"/>
                                    </a:lnTo>
                                    <a:lnTo>
                                      <a:pt x="4776152" y="685330"/>
                                    </a:lnTo>
                                    <a:lnTo>
                                      <a:pt x="4776152" y="703110"/>
                                    </a:lnTo>
                                    <a:lnTo>
                                      <a:pt x="4783353" y="710323"/>
                                    </a:lnTo>
                                    <a:lnTo>
                                      <a:pt x="4801133" y="710323"/>
                                    </a:lnTo>
                                    <a:lnTo>
                                      <a:pt x="4808347" y="703110"/>
                                    </a:lnTo>
                                    <a:lnTo>
                                      <a:pt x="4808347" y="694220"/>
                                    </a:lnTo>
                                    <a:lnTo>
                                      <a:pt x="4808347" y="685330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5057394" y="14211"/>
                                    </a:moveTo>
                                    <a:lnTo>
                                      <a:pt x="5050180" y="6997"/>
                                    </a:lnTo>
                                    <a:lnTo>
                                      <a:pt x="5032400" y="6997"/>
                                    </a:lnTo>
                                    <a:lnTo>
                                      <a:pt x="5025199" y="14211"/>
                                    </a:lnTo>
                                    <a:lnTo>
                                      <a:pt x="5025199" y="31991"/>
                                    </a:lnTo>
                                    <a:lnTo>
                                      <a:pt x="5032400" y="39204"/>
                                    </a:lnTo>
                                    <a:lnTo>
                                      <a:pt x="5050180" y="39204"/>
                                    </a:lnTo>
                                    <a:lnTo>
                                      <a:pt x="5057394" y="31991"/>
                                    </a:lnTo>
                                    <a:lnTo>
                                      <a:pt x="5057394" y="23101"/>
                                    </a:lnTo>
                                    <a:lnTo>
                                      <a:pt x="5057394" y="14211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5352008" y="755053"/>
                                    </a:moveTo>
                                    <a:lnTo>
                                      <a:pt x="5344795" y="747839"/>
                                    </a:lnTo>
                                    <a:lnTo>
                                      <a:pt x="5327015" y="747839"/>
                                    </a:lnTo>
                                    <a:lnTo>
                                      <a:pt x="5319814" y="755053"/>
                                    </a:lnTo>
                                    <a:lnTo>
                                      <a:pt x="5319814" y="772833"/>
                                    </a:lnTo>
                                    <a:lnTo>
                                      <a:pt x="5327015" y="780046"/>
                                    </a:lnTo>
                                    <a:lnTo>
                                      <a:pt x="5344795" y="780046"/>
                                    </a:lnTo>
                                    <a:lnTo>
                                      <a:pt x="5352008" y="772833"/>
                                    </a:lnTo>
                                    <a:lnTo>
                                      <a:pt x="5352008" y="763943"/>
                                    </a:lnTo>
                                    <a:lnTo>
                                      <a:pt x="5352008" y="755053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5453062" y="1216393"/>
                                    </a:moveTo>
                                    <a:lnTo>
                                      <a:pt x="5445849" y="1209179"/>
                                    </a:lnTo>
                                    <a:lnTo>
                                      <a:pt x="5428069" y="1209179"/>
                                    </a:lnTo>
                                    <a:lnTo>
                                      <a:pt x="5420868" y="1216393"/>
                                    </a:lnTo>
                                    <a:lnTo>
                                      <a:pt x="5420868" y="1234173"/>
                                    </a:lnTo>
                                    <a:lnTo>
                                      <a:pt x="5428069" y="1241386"/>
                                    </a:lnTo>
                                    <a:lnTo>
                                      <a:pt x="5445849" y="1241386"/>
                                    </a:lnTo>
                                    <a:lnTo>
                                      <a:pt x="5453062" y="1234173"/>
                                    </a:lnTo>
                                    <a:lnTo>
                                      <a:pt x="5453062" y="1225283"/>
                                    </a:lnTo>
                                    <a:lnTo>
                                      <a:pt x="5453062" y="1216393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FFFFFF"/>
                              </a:solidFill>
                            </p:spPr>
                            <p:txBody>
                              <a:bodyPr wrap="square" lIns="0" tIns="0" rIns="0" bIns="0" rtlCol="0"/>
                              <a:lstStyle/>
                              <a:p>
                                <a:endParaRPr/>
                              </a:p>
                            </p:txBody>
                          </p:sp>
                          <p:pic>
                            <p:nvPicPr>
                              <p:cNvPr id="180" name="object 61">
                                <a:extLst>
                                  <a:ext uri="{FF2B5EF4-FFF2-40B4-BE49-F238E27FC236}">
                                    <a16:creationId xmlns:a16="http://schemas.microsoft.com/office/drawing/2014/main" id="{CD6DF9B6-7FF3-C300-9923-FCAD7F2456A6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25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7133183" y="3050225"/>
                                <a:ext cx="88988" cy="91986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181" name="object 62">
                                <a:extLst>
                                  <a:ext uri="{FF2B5EF4-FFF2-40B4-BE49-F238E27FC236}">
                                    <a16:creationId xmlns:a16="http://schemas.microsoft.com/office/drawing/2014/main" id="{60E4684A-CA13-FAC6-742A-4EA457918FC4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4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4368120" y="3187947"/>
                                <a:ext cx="88988" cy="91986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grpSp>
                      </p:grpSp>
                      <p:grpSp>
                        <p:nvGrpSpPr>
                          <p:cNvPr id="157" name="object 27">
                            <a:extLst>
                              <a:ext uri="{FF2B5EF4-FFF2-40B4-BE49-F238E27FC236}">
                                <a16:creationId xmlns:a16="http://schemas.microsoft.com/office/drawing/2014/main" id="{F1D25379-96EC-E3EF-90AB-32622346404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429882" y="2193392"/>
                            <a:ext cx="6549154" cy="2882368"/>
                            <a:chOff x="2429882" y="2193392"/>
                            <a:chExt cx="6549154" cy="2882368"/>
                          </a:xfrm>
                        </p:grpSpPr>
                        <p:pic>
                          <p:nvPicPr>
                            <p:cNvPr id="158" name="object 32">
                              <a:extLst>
                                <a:ext uri="{FF2B5EF4-FFF2-40B4-BE49-F238E27FC236}">
                                  <a16:creationId xmlns:a16="http://schemas.microsoft.com/office/drawing/2014/main" id="{252F03B2-1FF5-C82C-BF7F-46F2DA376673}"/>
                                </a:ext>
                              </a:extLst>
                            </p:cNvPr>
                            <p:cNvPicPr/>
                            <p:nvPr/>
                          </p:nvPicPr>
                          <p:blipFill>
                            <a:blip r:embed="rId26" cstate="print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8095274" y="3288348"/>
                              <a:ext cx="883762" cy="841414"/>
                            </a:xfrm>
                            <a:prstGeom prst="rect">
                              <a:avLst/>
                            </a:prstGeom>
                          </p:spPr>
                        </p:pic>
                        <p:pic>
                          <p:nvPicPr>
                            <p:cNvPr id="159" name="object 33">
                              <a:extLst>
                                <a:ext uri="{FF2B5EF4-FFF2-40B4-BE49-F238E27FC236}">
                                  <a16:creationId xmlns:a16="http://schemas.microsoft.com/office/drawing/2014/main" id="{5AA7863C-00BE-8247-42C5-832D20D0CB26}"/>
                                </a:ext>
                              </a:extLst>
                            </p:cNvPr>
                            <p:cNvPicPr/>
                            <p:nvPr/>
                          </p:nvPicPr>
                          <p:blipFill>
                            <a:blip r:embed="rId27" cstate="print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2429882" y="2193392"/>
                              <a:ext cx="943194" cy="936589"/>
                            </a:xfrm>
                            <a:prstGeom prst="rect">
                              <a:avLst/>
                            </a:prstGeom>
                          </p:spPr>
                        </p:pic>
                        <p:pic>
                          <p:nvPicPr>
                            <p:cNvPr id="160" name="object 34">
                              <a:extLst>
                                <a:ext uri="{FF2B5EF4-FFF2-40B4-BE49-F238E27FC236}">
                                  <a16:creationId xmlns:a16="http://schemas.microsoft.com/office/drawing/2014/main" id="{A836F5E2-0720-D47E-CC7D-376AB90E8107}"/>
                                </a:ext>
                              </a:extLst>
                            </p:cNvPr>
                            <p:cNvPicPr/>
                            <p:nvPr/>
                          </p:nvPicPr>
                          <p:blipFill>
                            <a:blip r:embed="rId28" cstate="print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6769910" y="4188747"/>
                              <a:ext cx="917780" cy="887013"/>
                            </a:xfrm>
                            <a:prstGeom prst="rect">
                              <a:avLst/>
                            </a:prstGeom>
                          </p:spPr>
                        </p:pic>
                        <p:pic>
                          <p:nvPicPr>
                            <p:cNvPr id="161" name="object 35">
                              <a:extLst>
                                <a:ext uri="{FF2B5EF4-FFF2-40B4-BE49-F238E27FC236}">
                                  <a16:creationId xmlns:a16="http://schemas.microsoft.com/office/drawing/2014/main" id="{60EF9DD2-68E4-8F9F-18A0-8D682FEE2FAC}"/>
                                </a:ext>
                              </a:extLst>
                            </p:cNvPr>
                            <p:cNvPicPr/>
                            <p:nvPr/>
                          </p:nvPicPr>
                          <p:blipFill>
                            <a:blip r:embed="rId29" cstate="print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592996" y="2344170"/>
                              <a:ext cx="522805" cy="853169"/>
                            </a:xfrm>
                            <a:prstGeom prst="rect">
                              <a:avLst/>
                            </a:prstGeom>
                          </p:spPr>
                        </p:pic>
                      </p:grpSp>
                    </p:grpSp>
                    <p:pic>
                      <p:nvPicPr>
                        <p:cNvPr id="155" name="Image 154">
                          <a:extLst>
                            <a:ext uri="{FF2B5EF4-FFF2-40B4-BE49-F238E27FC236}">
                              <a16:creationId xmlns:a16="http://schemas.microsoft.com/office/drawing/2014/main" id="{3AEA5A37-0F21-A73A-A98B-C5E836B8E81D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30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7006347" y="5127049"/>
                          <a:ext cx="1926054" cy="1127689"/>
                        </a:xfrm>
                        <a:prstGeom prst="rect">
                          <a:avLst/>
                        </a:prstGeom>
                      </p:spPr>
                    </p:pic>
                  </p:grpSp>
                  <p:sp>
                    <p:nvSpPr>
                      <p:cNvPr id="153" name="Freeform 3">
                        <a:extLst>
                          <a:ext uri="{FF2B5EF4-FFF2-40B4-BE49-F238E27FC236}">
                            <a16:creationId xmlns:a16="http://schemas.microsoft.com/office/drawing/2014/main" id="{7B8E76BF-26AA-B4AC-38C5-2D3A4EB7791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0413" y="3410688"/>
                        <a:ext cx="4878173" cy="185981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6045041" h="2326291">
                            <a:moveTo>
                              <a:pt x="0" y="0"/>
                            </a:moveTo>
                            <a:lnTo>
                              <a:pt x="6045041" y="0"/>
                            </a:lnTo>
                            <a:lnTo>
                              <a:pt x="6045041" y="2326290"/>
                            </a:lnTo>
                            <a:lnTo>
                              <a:pt x="0" y="232629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blipFill>
                        <a:blip r:embed="rId31"/>
                        <a:stretch>
                          <a:fillRect r="-1270"/>
                        </a:stretch>
                      </a:blipFill>
                    </p:spPr>
                    <p:txBody>
                      <a:bodyPr/>
                      <a:lstStyle/>
                      <a:p>
                        <a:endParaRPr lang="fr-FR"/>
                      </a:p>
                    </p:txBody>
                  </p:sp>
                </p:grpSp>
              </p:grpSp>
            </p:grpSp>
            <p:pic>
              <p:nvPicPr>
                <p:cNvPr id="136" name="Image 135">
                  <a:extLst>
                    <a:ext uri="{FF2B5EF4-FFF2-40B4-BE49-F238E27FC236}">
                      <a16:creationId xmlns:a16="http://schemas.microsoft.com/office/drawing/2014/main" id="{4D06791A-6DDC-6543-511C-81DD9AC4908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78247" y="3981263"/>
                  <a:ext cx="912374" cy="996118"/>
                </a:xfrm>
                <a:prstGeom prst="rect">
                  <a:avLst/>
                </a:prstGeom>
              </p:spPr>
            </p:pic>
            <p:sp>
              <p:nvSpPr>
                <p:cNvPr id="137" name="Freeform 24">
                  <a:extLst>
                    <a:ext uri="{FF2B5EF4-FFF2-40B4-BE49-F238E27FC236}">
                      <a16:creationId xmlns:a16="http://schemas.microsoft.com/office/drawing/2014/main" id="{A189AFA6-1F11-6056-AC73-4A2097E66998}"/>
                    </a:ext>
                  </a:extLst>
                </p:cNvPr>
                <p:cNvSpPr/>
                <p:nvPr/>
              </p:nvSpPr>
              <p:spPr>
                <a:xfrm>
                  <a:off x="4262216" y="6072980"/>
                  <a:ext cx="211807" cy="175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3803" h="805236">
                      <a:moveTo>
                        <a:pt x="0" y="0"/>
                      </a:moveTo>
                      <a:lnTo>
                        <a:pt x="973802" y="0"/>
                      </a:lnTo>
                      <a:lnTo>
                        <a:pt x="973802" y="805236"/>
                      </a:lnTo>
                      <a:lnTo>
                        <a:pt x="0" y="80523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2"/>
                  <a:stretch>
                    <a:fillRect t="-1968" r="-112908" b="-48783"/>
                  </a:stretch>
                </a:blipFill>
              </p:spPr>
              <p:txBody>
                <a:bodyPr/>
                <a:lstStyle/>
                <a:p>
                  <a:endParaRPr lang="fr-FR"/>
                </a:p>
              </p:txBody>
            </p:sp>
            <p:grpSp>
              <p:nvGrpSpPr>
                <p:cNvPr id="138" name="Group 25">
                  <a:extLst>
                    <a:ext uri="{FF2B5EF4-FFF2-40B4-BE49-F238E27FC236}">
                      <a16:creationId xmlns:a16="http://schemas.microsoft.com/office/drawing/2014/main" id="{882CE124-5C1A-C7FE-598B-36C6554ECA0C}"/>
                    </a:ext>
                  </a:extLst>
                </p:cNvPr>
                <p:cNvGrpSpPr/>
                <p:nvPr/>
              </p:nvGrpSpPr>
              <p:grpSpPr>
                <a:xfrm flipH="1" flipV="1">
                  <a:off x="3983685" y="6328519"/>
                  <a:ext cx="84400" cy="81204"/>
                  <a:chOff x="79199" y="3"/>
                  <a:chExt cx="765595" cy="736601"/>
                </a:xfrm>
              </p:grpSpPr>
              <p:sp>
                <p:nvSpPr>
                  <p:cNvPr id="145" name="Freeform 26">
                    <a:extLst>
                      <a:ext uri="{FF2B5EF4-FFF2-40B4-BE49-F238E27FC236}">
                        <a16:creationId xmlns:a16="http://schemas.microsoft.com/office/drawing/2014/main" id="{2ED43A32-DF56-6FCD-5F9B-2C92C9CEDF3D}"/>
                      </a:ext>
                    </a:extLst>
                  </p:cNvPr>
                  <p:cNvSpPr/>
                  <p:nvPr/>
                </p:nvSpPr>
                <p:spPr>
                  <a:xfrm>
                    <a:off x="79199" y="3"/>
                    <a:ext cx="765595" cy="7366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4794" h="812800">
                        <a:moveTo>
                          <a:pt x="422397" y="0"/>
                        </a:moveTo>
                        <a:cubicBezTo>
                          <a:pt x="189114" y="0"/>
                          <a:pt x="0" y="181951"/>
                          <a:pt x="0" y="406400"/>
                        </a:cubicBezTo>
                        <a:cubicBezTo>
                          <a:pt x="0" y="630849"/>
                          <a:pt x="189114" y="812800"/>
                          <a:pt x="422397" y="812800"/>
                        </a:cubicBezTo>
                        <a:cubicBezTo>
                          <a:pt x="655681" y="812800"/>
                          <a:pt x="844794" y="630849"/>
                          <a:pt x="844794" y="406400"/>
                        </a:cubicBezTo>
                        <a:cubicBezTo>
                          <a:pt x="844794" y="181951"/>
                          <a:pt x="655681" y="0"/>
                          <a:pt x="422397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46" name="TextBox 27">
                    <a:extLst>
                      <a:ext uri="{FF2B5EF4-FFF2-40B4-BE49-F238E27FC236}">
                        <a16:creationId xmlns:a16="http://schemas.microsoft.com/office/drawing/2014/main" id="{5E93540C-4658-1F39-A7BF-EF2707D62F53}"/>
                      </a:ext>
                    </a:extLst>
                  </p:cNvPr>
                  <p:cNvSpPr txBox="1"/>
                  <p:nvPr/>
                </p:nvSpPr>
                <p:spPr>
                  <a:xfrm>
                    <a:off x="79199" y="47625"/>
                    <a:ext cx="686395" cy="688975"/>
                  </a:xfrm>
                  <a:prstGeom prst="rect">
                    <a:avLst/>
                  </a:prstGeom>
                </p:spPr>
                <p:txBody>
                  <a:bodyPr lIns="101600" tIns="101600" rIns="101600" bIns="101600" rtlCol="0" anchor="ctr"/>
                  <a:lstStyle/>
                  <a:p>
                    <a:pPr algn="ctr">
                      <a:lnSpc>
                        <a:spcPts val="2368"/>
                      </a:lnSpc>
                    </a:pPr>
                    <a:endParaRPr/>
                  </a:p>
                </p:txBody>
              </p:sp>
            </p:grpSp>
            <p:grpSp>
              <p:nvGrpSpPr>
                <p:cNvPr id="139" name="Group 18">
                  <a:extLst>
                    <a:ext uri="{FF2B5EF4-FFF2-40B4-BE49-F238E27FC236}">
                      <a16:creationId xmlns:a16="http://schemas.microsoft.com/office/drawing/2014/main" id="{23F193E8-2ED6-3865-5FE7-8181FBA34642}"/>
                    </a:ext>
                  </a:extLst>
                </p:cNvPr>
                <p:cNvGrpSpPr/>
                <p:nvPr/>
              </p:nvGrpSpPr>
              <p:grpSpPr>
                <a:xfrm rot="15782815">
                  <a:off x="6237687" y="6378043"/>
                  <a:ext cx="246008" cy="262513"/>
                  <a:chOff x="0" y="0"/>
                  <a:chExt cx="1179240" cy="1258359"/>
                </a:xfrm>
              </p:grpSpPr>
              <p:sp>
                <p:nvSpPr>
                  <p:cNvPr id="140" name="Freeform 19">
                    <a:extLst>
                      <a:ext uri="{FF2B5EF4-FFF2-40B4-BE49-F238E27FC236}">
                        <a16:creationId xmlns:a16="http://schemas.microsoft.com/office/drawing/2014/main" id="{2E0900BE-F53F-0CA6-4F4C-30ECE05ED3AA}"/>
                      </a:ext>
                    </a:extLst>
                  </p:cNvPr>
                  <p:cNvSpPr/>
                  <p:nvPr/>
                </p:nvSpPr>
                <p:spPr>
                  <a:xfrm>
                    <a:off x="342542" y="0"/>
                    <a:ext cx="836699" cy="691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6699" h="691865">
                        <a:moveTo>
                          <a:pt x="0" y="0"/>
                        </a:moveTo>
                        <a:lnTo>
                          <a:pt x="836698" y="0"/>
                        </a:lnTo>
                        <a:lnTo>
                          <a:pt x="836698" y="691865"/>
                        </a:lnTo>
                        <a:lnTo>
                          <a:pt x="0" y="69186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>
                    <a:blip r:embed="rId2"/>
                    <a:stretch>
                      <a:fillRect t="-1968" r="-112908" b="-48783"/>
                    </a:stretch>
                  </a:blipFill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41" name="Freeform 20">
                    <a:extLst>
                      <a:ext uri="{FF2B5EF4-FFF2-40B4-BE49-F238E27FC236}">
                        <a16:creationId xmlns:a16="http://schemas.microsoft.com/office/drawing/2014/main" id="{6FE25F82-F321-930C-B194-645E5BAEF351}"/>
                      </a:ext>
                    </a:extLst>
                  </p:cNvPr>
                  <p:cNvSpPr/>
                  <p:nvPr/>
                </p:nvSpPr>
                <p:spPr>
                  <a:xfrm>
                    <a:off x="0" y="691865"/>
                    <a:ext cx="685083" cy="566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5083" h="566494">
                        <a:moveTo>
                          <a:pt x="0" y="0"/>
                        </a:moveTo>
                        <a:lnTo>
                          <a:pt x="685083" y="0"/>
                        </a:lnTo>
                        <a:lnTo>
                          <a:pt x="685083" y="566494"/>
                        </a:lnTo>
                        <a:lnTo>
                          <a:pt x="0" y="566494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>
                    <a:blip r:embed="rId2"/>
                    <a:stretch>
                      <a:fillRect t="-1968" r="-112908" b="-48783"/>
                    </a:stretch>
                  </a:blipFill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grpSp>
                <p:nvGrpSpPr>
                  <p:cNvPr id="142" name="Group 21">
                    <a:extLst>
                      <a:ext uri="{FF2B5EF4-FFF2-40B4-BE49-F238E27FC236}">
                        <a16:creationId xmlns:a16="http://schemas.microsoft.com/office/drawing/2014/main" id="{CA0C0EA3-0686-EED9-62E1-343D99F767AB}"/>
                      </a:ext>
                    </a:extLst>
                  </p:cNvPr>
                  <p:cNvGrpSpPr/>
                  <p:nvPr/>
                </p:nvGrpSpPr>
                <p:grpSpPr>
                  <a:xfrm>
                    <a:off x="0" y="345932"/>
                    <a:ext cx="210273" cy="202310"/>
                    <a:chOff x="0" y="0"/>
                    <a:chExt cx="844794" cy="812800"/>
                  </a:xfrm>
                </p:grpSpPr>
                <p:sp>
                  <p:nvSpPr>
                    <p:cNvPr id="143" name="Freeform 22">
                      <a:extLst>
                        <a:ext uri="{FF2B5EF4-FFF2-40B4-BE49-F238E27FC236}">
                          <a16:creationId xmlns:a16="http://schemas.microsoft.com/office/drawing/2014/main" id="{5A65AB78-A52B-0F27-80F7-609D295157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0" y="0"/>
                      <a:ext cx="844794" cy="8128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44794" h="812800">
                          <a:moveTo>
                            <a:pt x="422397" y="0"/>
                          </a:moveTo>
                          <a:cubicBezTo>
                            <a:pt x="189114" y="0"/>
                            <a:pt x="0" y="181951"/>
                            <a:pt x="0" y="406400"/>
                          </a:cubicBezTo>
                          <a:cubicBezTo>
                            <a:pt x="0" y="630849"/>
                            <a:pt x="189114" y="812800"/>
                            <a:pt x="422397" y="812800"/>
                          </a:cubicBezTo>
                          <a:cubicBezTo>
                            <a:pt x="655681" y="812800"/>
                            <a:pt x="844794" y="630849"/>
                            <a:pt x="844794" y="406400"/>
                          </a:cubicBezTo>
                          <a:cubicBezTo>
                            <a:pt x="844794" y="181951"/>
                            <a:pt x="655681" y="0"/>
                            <a:pt x="422397" y="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144" name="TextBox 23">
                      <a:extLst>
                        <a:ext uri="{FF2B5EF4-FFF2-40B4-BE49-F238E27FC236}">
                          <a16:creationId xmlns:a16="http://schemas.microsoft.com/office/drawing/2014/main" id="{3B134CF6-1052-F42F-2B0A-622CEA7721F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9199" y="38100"/>
                      <a:ext cx="686395" cy="698500"/>
                    </a:xfrm>
                    <a:prstGeom prst="rect">
                      <a:avLst/>
                    </a:prstGeom>
                  </p:spPr>
                  <p:txBody>
                    <a:bodyPr lIns="50800" tIns="50800" rIns="50800" bIns="50800" rtlCol="0" anchor="ctr"/>
                    <a:lstStyle/>
                    <a:p>
                      <a:pPr algn="ctr">
                        <a:lnSpc>
                          <a:spcPts val="2368"/>
                        </a:lnSpc>
                      </a:pPr>
                      <a:endParaRPr/>
                    </a:p>
                  </p:txBody>
                </p:sp>
              </p:grpSp>
            </p:grpSp>
          </p:grpSp>
        </p:grpSp>
      </p:grpSp>
      <p:sp>
        <p:nvSpPr>
          <p:cNvPr id="192" name="Freeform 5">
            <a:extLst>
              <a:ext uri="{FF2B5EF4-FFF2-40B4-BE49-F238E27FC236}">
                <a16:creationId xmlns:a16="http://schemas.microsoft.com/office/drawing/2014/main" id="{67DAB737-A70C-4243-8DFF-E07E77312DA0}"/>
              </a:ext>
            </a:extLst>
          </p:cNvPr>
          <p:cNvSpPr/>
          <p:nvPr/>
        </p:nvSpPr>
        <p:spPr>
          <a:xfrm>
            <a:off x="249155" y="196850"/>
            <a:ext cx="811295" cy="954962"/>
          </a:xfrm>
          <a:custGeom>
            <a:avLst/>
            <a:gdLst/>
            <a:ahLst/>
            <a:cxnLst/>
            <a:rect l="l" t="t" r="r" b="b"/>
            <a:pathLst>
              <a:path w="2075525" h="2443066">
                <a:moveTo>
                  <a:pt x="0" y="0"/>
                </a:moveTo>
                <a:lnTo>
                  <a:pt x="2075525" y="0"/>
                </a:lnTo>
                <a:lnTo>
                  <a:pt x="2075525" y="2443066"/>
                </a:lnTo>
                <a:lnTo>
                  <a:pt x="0" y="2443066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194" name="Freeform 32">
            <a:extLst>
              <a:ext uri="{FF2B5EF4-FFF2-40B4-BE49-F238E27FC236}">
                <a16:creationId xmlns:a16="http://schemas.microsoft.com/office/drawing/2014/main" id="{56AEF8CE-446F-E56E-BEE2-A31D72E6AAD5}"/>
              </a:ext>
            </a:extLst>
          </p:cNvPr>
          <p:cNvSpPr/>
          <p:nvPr/>
        </p:nvSpPr>
        <p:spPr>
          <a:xfrm>
            <a:off x="2802176" y="1416050"/>
            <a:ext cx="1380900" cy="257623"/>
          </a:xfrm>
          <a:custGeom>
            <a:avLst/>
            <a:gdLst/>
            <a:ahLst/>
            <a:cxnLst/>
            <a:rect l="l" t="t" r="r" b="b"/>
            <a:pathLst>
              <a:path w="856738" h="186006">
                <a:moveTo>
                  <a:pt x="0" y="0"/>
                </a:moveTo>
                <a:lnTo>
                  <a:pt x="856738" y="0"/>
                </a:lnTo>
                <a:lnTo>
                  <a:pt x="856738" y="186006"/>
                </a:lnTo>
                <a:lnTo>
                  <a:pt x="0" y="186006"/>
                </a:lnTo>
                <a:close/>
              </a:path>
            </a:pathLst>
          </a:custGeom>
          <a:solidFill>
            <a:srgbClr val="3F2365"/>
          </a:solidFill>
          <a:ln w="9525" cap="sq">
            <a:solidFill>
              <a:srgbClr val="FFFFFF"/>
            </a:solidFill>
            <a:prstDash val="solid"/>
            <a:miter/>
          </a:ln>
        </p:spPr>
        <p:txBody>
          <a:bodyPr anchor="ctr"/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Libre Franklin" panose="00000500000000000000" pitchFamily="2" charset="0"/>
              </a:rPr>
              <a:t>Du 5 au 18 octobre</a:t>
            </a:r>
          </a:p>
        </p:txBody>
      </p:sp>
      <p:sp>
        <p:nvSpPr>
          <p:cNvPr id="195" name="Freeform 32">
            <a:extLst>
              <a:ext uri="{FF2B5EF4-FFF2-40B4-BE49-F238E27FC236}">
                <a16:creationId xmlns:a16="http://schemas.microsoft.com/office/drawing/2014/main" id="{1AD94CA4-E5B8-BDF9-EB54-EA008E374869}"/>
              </a:ext>
            </a:extLst>
          </p:cNvPr>
          <p:cNvSpPr/>
          <p:nvPr/>
        </p:nvSpPr>
        <p:spPr>
          <a:xfrm>
            <a:off x="4307338" y="1424508"/>
            <a:ext cx="563112" cy="228893"/>
          </a:xfrm>
          <a:custGeom>
            <a:avLst/>
            <a:gdLst/>
            <a:ahLst/>
            <a:cxnLst/>
            <a:rect l="l" t="t" r="r" b="b"/>
            <a:pathLst>
              <a:path w="856738" h="186006">
                <a:moveTo>
                  <a:pt x="0" y="0"/>
                </a:moveTo>
                <a:lnTo>
                  <a:pt x="856738" y="0"/>
                </a:lnTo>
                <a:lnTo>
                  <a:pt x="856738" y="186006"/>
                </a:lnTo>
                <a:lnTo>
                  <a:pt x="0" y="186006"/>
                </a:lnTo>
                <a:close/>
              </a:path>
            </a:pathLst>
          </a:custGeom>
          <a:solidFill>
            <a:srgbClr val="6ABBE8"/>
          </a:solidFill>
          <a:ln w="9525" cap="sq">
            <a:solidFill>
              <a:srgbClr val="FFFFFF"/>
            </a:solidFill>
            <a:prstDash val="solid"/>
            <a:miter/>
          </a:ln>
        </p:spPr>
        <p:txBody>
          <a:bodyPr anchor="ctr"/>
          <a:lstStyle/>
          <a:p>
            <a:pPr algn="ctr"/>
            <a:r>
              <a:rPr lang="fr-FR" sz="1000" b="1" dirty="0">
                <a:solidFill>
                  <a:schemeClr val="bg1"/>
                </a:solidFill>
                <a:latin typeface="Libre Franklin" panose="00000500000000000000" pitchFamily="2" charset="0"/>
              </a:rPr>
              <a:t>2026</a:t>
            </a:r>
          </a:p>
        </p:txBody>
      </p:sp>
      <p:sp>
        <p:nvSpPr>
          <p:cNvPr id="201" name="TextBox 6">
            <a:extLst>
              <a:ext uri="{FF2B5EF4-FFF2-40B4-BE49-F238E27FC236}">
                <a16:creationId xmlns:a16="http://schemas.microsoft.com/office/drawing/2014/main" id="{979CF10B-F0F7-1A39-1DBA-4143D4A2982E}"/>
              </a:ext>
            </a:extLst>
          </p:cNvPr>
          <p:cNvSpPr txBox="1"/>
          <p:nvPr/>
        </p:nvSpPr>
        <p:spPr>
          <a:xfrm>
            <a:off x="0" y="6021686"/>
            <a:ext cx="5321299" cy="2711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69"/>
              </a:lnSpc>
              <a:spcBef>
                <a:spcPct val="0"/>
              </a:spcBef>
            </a:pPr>
            <a:r>
              <a:rPr lang="en-US" sz="1600" b="1" spc="6" dirty="0">
                <a:solidFill>
                  <a:srgbClr val="3F2365"/>
                </a:solidFill>
                <a:latin typeface="Libre Franklin" panose="00000500000000000000" pitchFamily="2" charset="0"/>
                <a:ea typeface="Libre Franklin 1 Bold"/>
                <a:cs typeface="Libre Franklin 1 Bold"/>
                <a:sym typeface="Libre Franklin 1 Bold"/>
              </a:rPr>
              <a:t>PROGRAMME DES EVENEMENTS</a:t>
            </a:r>
          </a:p>
        </p:txBody>
      </p:sp>
    </p:spTree>
    <p:extLst>
      <p:ext uri="{BB962C8B-B14F-4D97-AF65-F5344CB8AC3E}">
        <p14:creationId xmlns:p14="http://schemas.microsoft.com/office/powerpoint/2010/main" val="3433574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BAE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9902D0-4005-D9F5-61F5-50B7402F8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A4FACC9-2AA7-A1F4-2588-70E8284CA04F}"/>
              </a:ext>
            </a:extLst>
          </p:cNvPr>
          <p:cNvGrpSpPr/>
          <p:nvPr/>
        </p:nvGrpSpPr>
        <p:grpSpPr>
          <a:xfrm>
            <a:off x="332132" y="435681"/>
            <a:ext cx="4663735" cy="6585044"/>
            <a:chOff x="0" y="0"/>
            <a:chExt cx="2287143" cy="322937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AF3647E-3169-7ED5-01D0-628956480BBF}"/>
                </a:ext>
              </a:extLst>
            </p:cNvPr>
            <p:cNvSpPr/>
            <p:nvPr/>
          </p:nvSpPr>
          <p:spPr>
            <a:xfrm>
              <a:off x="0" y="0"/>
              <a:ext cx="2287143" cy="3229372"/>
            </a:xfrm>
            <a:custGeom>
              <a:avLst/>
              <a:gdLst/>
              <a:ahLst/>
              <a:cxnLst/>
              <a:rect l="l" t="t" r="r" b="b"/>
              <a:pathLst>
                <a:path w="2287143" h="3229372">
                  <a:moveTo>
                    <a:pt x="83001" y="0"/>
                  </a:moveTo>
                  <a:lnTo>
                    <a:pt x="2204141" y="0"/>
                  </a:lnTo>
                  <a:cubicBezTo>
                    <a:pt x="2226155" y="0"/>
                    <a:pt x="2247267" y="8745"/>
                    <a:pt x="2262832" y="24311"/>
                  </a:cubicBezTo>
                  <a:cubicBezTo>
                    <a:pt x="2278398" y="39876"/>
                    <a:pt x="2287143" y="60988"/>
                    <a:pt x="2287143" y="83001"/>
                  </a:cubicBezTo>
                  <a:lnTo>
                    <a:pt x="2287143" y="3146370"/>
                  </a:lnTo>
                  <a:cubicBezTo>
                    <a:pt x="2287143" y="3192211"/>
                    <a:pt x="2249982" y="3229372"/>
                    <a:pt x="2204141" y="3229372"/>
                  </a:cubicBezTo>
                  <a:lnTo>
                    <a:pt x="83001" y="3229372"/>
                  </a:lnTo>
                  <a:cubicBezTo>
                    <a:pt x="60988" y="3229372"/>
                    <a:pt x="39876" y="3220627"/>
                    <a:pt x="24311" y="3205061"/>
                  </a:cubicBezTo>
                  <a:cubicBezTo>
                    <a:pt x="8745" y="3189495"/>
                    <a:pt x="0" y="3168384"/>
                    <a:pt x="0" y="3146370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C1A7157-E3E7-BF33-6B7D-C9333C6F36A4}"/>
                </a:ext>
              </a:extLst>
            </p:cNvPr>
            <p:cNvSpPr txBox="1"/>
            <p:nvPr/>
          </p:nvSpPr>
          <p:spPr>
            <a:xfrm>
              <a:off x="0" y="0"/>
              <a:ext cx="2287143" cy="3229372"/>
            </a:xfrm>
            <a:prstGeom prst="rect">
              <a:avLst/>
            </a:prstGeom>
          </p:spPr>
          <p:txBody>
            <a:bodyPr lIns="35802" tIns="35802" rIns="35802" bIns="35802" rtlCol="0" anchor="ctr"/>
            <a:lstStyle/>
            <a:p>
              <a:pPr algn="ctr">
                <a:lnSpc>
                  <a:spcPts val="833"/>
                </a:lnSpc>
              </a:pPr>
              <a:endParaRPr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D47C743D-A737-09D0-7C5A-42ED47F7E610}"/>
              </a:ext>
            </a:extLst>
          </p:cNvPr>
          <p:cNvSpPr txBox="1"/>
          <p:nvPr/>
        </p:nvSpPr>
        <p:spPr>
          <a:xfrm>
            <a:off x="588631" y="1743350"/>
            <a:ext cx="4144037" cy="6982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66"/>
              </a:lnSpc>
            </a:pPr>
            <a:endParaRPr lang="en-US" sz="900" spc="3" dirty="0">
              <a:solidFill>
                <a:srgbClr val="000000"/>
              </a:solidFill>
              <a:latin typeface="Libre Franklin 2"/>
              <a:ea typeface="Libre Franklin 2"/>
              <a:cs typeface="Libre Franklin 2"/>
              <a:sym typeface="Libre Franklin 2"/>
            </a:endParaRPr>
          </a:p>
          <a:p>
            <a:pPr algn="just">
              <a:lnSpc>
                <a:spcPts val="1066"/>
              </a:lnSpc>
            </a:pPr>
            <a:endParaRPr lang="en-US" sz="900" spc="3" dirty="0">
              <a:solidFill>
                <a:srgbClr val="000000"/>
              </a:solidFill>
              <a:latin typeface="Libre Franklin 2"/>
              <a:ea typeface="Libre Franklin 2"/>
              <a:cs typeface="Libre Franklin 2"/>
              <a:sym typeface="Libre Franklin 2"/>
            </a:endParaRPr>
          </a:p>
          <a:p>
            <a:pPr algn="l">
              <a:lnSpc>
                <a:spcPts val="1066"/>
              </a:lnSpc>
              <a:spcBef>
                <a:spcPct val="0"/>
              </a:spcBef>
            </a:pPr>
            <a:endParaRPr lang="en-US" sz="900" spc="3" dirty="0">
              <a:solidFill>
                <a:srgbClr val="000000"/>
              </a:solidFill>
              <a:latin typeface="Libre Franklin 2"/>
              <a:ea typeface="Libre Franklin 2"/>
              <a:cs typeface="Libre Franklin 2"/>
              <a:sym typeface="Libre Franklin 2"/>
            </a:endParaRPr>
          </a:p>
          <a:p>
            <a:pPr algn="l">
              <a:lnSpc>
                <a:spcPts val="1066"/>
              </a:lnSpc>
              <a:spcBef>
                <a:spcPct val="0"/>
              </a:spcBef>
            </a:pPr>
            <a:endParaRPr lang="en-US" sz="900" spc="3" dirty="0">
              <a:solidFill>
                <a:srgbClr val="000000"/>
              </a:solidFill>
              <a:latin typeface="Libre Franklin 2"/>
              <a:ea typeface="Libre Franklin 2"/>
              <a:cs typeface="Libre Franklin 2"/>
              <a:sym typeface="Libre Franklin 2"/>
            </a:endParaRPr>
          </a:p>
          <a:p>
            <a:pPr algn="l">
              <a:lnSpc>
                <a:spcPts val="1066"/>
              </a:lnSpc>
              <a:spcBef>
                <a:spcPct val="0"/>
              </a:spcBef>
            </a:pPr>
            <a:endParaRPr lang="en-US" sz="900" spc="3" dirty="0">
              <a:solidFill>
                <a:srgbClr val="000000"/>
              </a:solidFill>
              <a:latin typeface="Libre Franklin 2"/>
              <a:ea typeface="Libre Franklin 2"/>
              <a:cs typeface="Libre Franklin 2"/>
              <a:sym typeface="Libre Franklin 2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4DF5DEA-2541-42D0-40F9-F9C336070C3F}"/>
              </a:ext>
            </a:extLst>
          </p:cNvPr>
          <p:cNvSpPr txBox="1"/>
          <p:nvPr/>
        </p:nvSpPr>
        <p:spPr>
          <a:xfrm>
            <a:off x="276124" y="1492250"/>
            <a:ext cx="4670434" cy="566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69"/>
              </a:lnSpc>
              <a:spcBef>
                <a:spcPct val="0"/>
              </a:spcBef>
            </a:pPr>
            <a:r>
              <a:rPr lang="en-US" sz="1600" b="1" spc="6" dirty="0">
                <a:solidFill>
                  <a:srgbClr val="3F2365"/>
                </a:solidFill>
                <a:latin typeface="Libre Franklin" panose="00000500000000000000" pitchFamily="2" charset="0"/>
                <a:ea typeface="Libre Franklin 1 Bold"/>
                <a:cs typeface="Libre Franklin 1 Bold"/>
                <a:sym typeface="Libre Franklin 1 Bold"/>
              </a:rPr>
              <a:t>“ Pour </a:t>
            </a:r>
            <a:r>
              <a:rPr lang="en-US" sz="1600" b="1" spc="6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1 Bold"/>
                <a:cs typeface="Libre Franklin 1 Bold"/>
                <a:sym typeface="Libre Franklin 1 Bold"/>
              </a:rPr>
              <a:t>notre</a:t>
            </a:r>
            <a:r>
              <a:rPr lang="en-US" sz="1600" b="1" spc="6" dirty="0">
                <a:solidFill>
                  <a:srgbClr val="3F2365"/>
                </a:solidFill>
                <a:latin typeface="Libre Franklin" panose="00000500000000000000" pitchFamily="2" charset="0"/>
                <a:ea typeface="Libre Franklin 1 Bold"/>
                <a:cs typeface="Libre Franklin 1 Bold"/>
                <a:sym typeface="Libre Franklin 1 Bold"/>
              </a:rPr>
              <a:t> santé </a:t>
            </a:r>
            <a:r>
              <a:rPr lang="en-US" sz="1600" b="1" spc="6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1 Bold"/>
                <a:cs typeface="Libre Franklin 1 Bold"/>
                <a:sym typeface="Libre Franklin 1 Bold"/>
              </a:rPr>
              <a:t>mentale</a:t>
            </a:r>
            <a:r>
              <a:rPr lang="en-US" sz="1600" b="1" spc="6" dirty="0">
                <a:solidFill>
                  <a:srgbClr val="3F2365"/>
                </a:solidFill>
                <a:latin typeface="Libre Franklin" panose="00000500000000000000" pitchFamily="2" charset="0"/>
                <a:ea typeface="Libre Franklin 1 Bold"/>
                <a:cs typeface="Libre Franklin 1 Bold"/>
                <a:sym typeface="Libre Franklin 1 Bold"/>
              </a:rPr>
              <a:t>, </a:t>
            </a:r>
            <a:br>
              <a:rPr lang="en-US" sz="1600" b="1" spc="6" dirty="0">
                <a:solidFill>
                  <a:srgbClr val="3F2365"/>
                </a:solidFill>
                <a:latin typeface="Libre Franklin" panose="00000500000000000000" pitchFamily="2" charset="0"/>
                <a:ea typeface="Libre Franklin 1 Bold"/>
                <a:cs typeface="Libre Franklin 1 Bold"/>
                <a:sym typeface="Libre Franklin 1 Bold"/>
              </a:rPr>
            </a:br>
            <a:r>
              <a:rPr lang="en-US" sz="1600" b="1" spc="6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1 Bold"/>
                <a:cs typeface="Libre Franklin 1 Bold"/>
                <a:sym typeface="Libre Franklin 1 Bold"/>
              </a:rPr>
              <a:t>ouvrons</a:t>
            </a:r>
            <a:r>
              <a:rPr lang="en-US" sz="1600" b="1" spc="6" dirty="0">
                <a:solidFill>
                  <a:srgbClr val="3F2365"/>
                </a:solidFill>
                <a:latin typeface="Libre Franklin" panose="00000500000000000000" pitchFamily="2" charset="0"/>
                <a:ea typeface="Libre Franklin 1 Bold"/>
                <a:cs typeface="Libre Franklin 1 Bold"/>
                <a:sym typeface="Libre Franklin 1 Bold"/>
              </a:rPr>
              <a:t>-nous aux arts ”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1FA032A-28F8-A161-7621-C7B1BA09F061}"/>
              </a:ext>
            </a:extLst>
          </p:cNvPr>
          <p:cNvSpPr txBox="1"/>
          <p:nvPr/>
        </p:nvSpPr>
        <p:spPr>
          <a:xfrm>
            <a:off x="639589" y="2377031"/>
            <a:ext cx="4093079" cy="17822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81"/>
              </a:lnSpc>
              <a:spcBef>
                <a:spcPct val="0"/>
              </a:spcBef>
            </a:pP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Les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Semaines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d’Informations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 sur la Santé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Mentale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 (SISM) </a:t>
            </a:r>
            <a:b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</a:b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sont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 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une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 occasion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privilégiée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 pour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ouvrir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 la parole sur la santé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mentale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,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s’informer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,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découvrir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 des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ressources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 et innovations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en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 santé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mentale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 et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destigmatiser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 les troubles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psychiques</a:t>
            </a:r>
            <a:endParaRPr lang="en-US" sz="1000" spc="3" dirty="0">
              <a:solidFill>
                <a:srgbClr val="3F2365"/>
              </a:solidFill>
              <a:latin typeface="Libre Franklin" panose="00000500000000000000" pitchFamily="2" charset="0"/>
              <a:ea typeface="Libre Franklin 2 Bold Italics"/>
              <a:cs typeface="Libre Franklin 2 Bold Italics"/>
              <a:sym typeface="Libre Franklin 2 Bold Italics"/>
            </a:endParaRPr>
          </a:p>
          <a:p>
            <a:pPr algn="ctr">
              <a:lnSpc>
                <a:spcPts val="1381"/>
              </a:lnSpc>
              <a:spcBef>
                <a:spcPct val="0"/>
              </a:spcBef>
            </a:pPr>
            <a:endParaRPr lang="en-US" sz="1000" spc="3" dirty="0">
              <a:solidFill>
                <a:srgbClr val="3F2365"/>
              </a:solidFill>
              <a:latin typeface="Libre Franklin" panose="00000500000000000000" pitchFamily="2" charset="0"/>
              <a:ea typeface="Libre Franklin 2 Bold Italics"/>
              <a:cs typeface="Libre Franklin 2 Bold Italics"/>
              <a:sym typeface="Libre Franklin 2 Bold Italics"/>
            </a:endParaRPr>
          </a:p>
          <a:p>
            <a:pPr algn="ctr">
              <a:lnSpc>
                <a:spcPts val="1381"/>
              </a:lnSpc>
              <a:spcBef>
                <a:spcPct val="0"/>
              </a:spcBef>
            </a:pP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Cette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année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,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l’art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 est à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l’honneur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 Bold Italics"/>
                <a:cs typeface="Libre Franklin 2 Bold Italics"/>
                <a:sym typeface="Libre Franklin 2 Bold Italics"/>
              </a:rPr>
              <a:t>! </a:t>
            </a:r>
          </a:p>
          <a:p>
            <a:pPr algn="ctr">
              <a:lnSpc>
                <a:spcPts val="1381"/>
              </a:lnSpc>
              <a:spcBef>
                <a:spcPct val="0"/>
              </a:spcBef>
            </a:pPr>
            <a:endParaRPr lang="en-US" sz="1000" spc="3" dirty="0">
              <a:solidFill>
                <a:srgbClr val="3F2365"/>
              </a:solidFill>
              <a:latin typeface="Libre Franklin" panose="00000500000000000000" pitchFamily="2" charset="0"/>
              <a:ea typeface="Libre Franklin 2"/>
              <a:cs typeface="Libre Franklin 2"/>
              <a:sym typeface="Libre Franklin 2 Bold Italics"/>
            </a:endParaRPr>
          </a:p>
          <a:p>
            <a:pPr algn="ctr">
              <a:lnSpc>
                <a:spcPts val="1381"/>
              </a:lnSpc>
              <a:spcBef>
                <a:spcPct val="0"/>
              </a:spcBef>
            </a:pP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Entre atelier,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ciné-débat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, rencontre, exposition,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conférence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, temps convivial, action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culturelle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,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webinaire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, forum,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portes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 ouvertes...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 Bold"/>
                <a:cs typeface="Libre Franklin 2 Bold"/>
                <a:sym typeface="Libre Franklin 2 Bold"/>
              </a:rPr>
              <a:t>découvrez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 Bold"/>
                <a:cs typeface="Libre Franklin 2 Bold"/>
                <a:sym typeface="Libre Franklin 2 Bold"/>
              </a:rPr>
              <a:t> 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comment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l’art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 contribute à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notre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 santé </a:t>
            </a:r>
            <a:r>
              <a:rPr lang="en-US" sz="1000" spc="3" dirty="0" err="1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mentale</a:t>
            </a:r>
            <a:r>
              <a:rPr lang="en-US" sz="1000" spc="3" dirty="0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.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30955B5-10EB-FA9D-ECD4-CAB0CFE29BC0}"/>
              </a:ext>
            </a:extLst>
          </p:cNvPr>
          <p:cNvSpPr/>
          <p:nvPr/>
        </p:nvSpPr>
        <p:spPr>
          <a:xfrm>
            <a:off x="114300" y="114300"/>
            <a:ext cx="323649" cy="418500"/>
          </a:xfrm>
          <a:custGeom>
            <a:avLst/>
            <a:gdLst/>
            <a:ahLst/>
            <a:cxnLst/>
            <a:rect l="l" t="t" r="r" b="b"/>
            <a:pathLst>
              <a:path w="323649" h="418500">
                <a:moveTo>
                  <a:pt x="0" y="0"/>
                </a:moveTo>
                <a:lnTo>
                  <a:pt x="323649" y="0"/>
                </a:lnTo>
                <a:lnTo>
                  <a:pt x="323649" y="418500"/>
                </a:lnTo>
                <a:lnTo>
                  <a:pt x="0" y="418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792" r="-278894" b="-84598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AB3A5F1F-722F-D9C3-C373-6469CD0F9B29}"/>
              </a:ext>
            </a:extLst>
          </p:cNvPr>
          <p:cNvGrpSpPr/>
          <p:nvPr/>
        </p:nvGrpSpPr>
        <p:grpSpPr>
          <a:xfrm>
            <a:off x="378864" y="210603"/>
            <a:ext cx="59086" cy="59086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A3C36184-B9B6-9D71-D099-F9983AE4E72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971BB0A8-8F09-1557-E503-25DFC76ACF0B}"/>
                </a:ext>
              </a:extLst>
            </p:cNvPr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84"/>
                </a:lnSpc>
              </a:pPr>
              <a:endParaRPr/>
            </a:p>
          </p:txBody>
        </p:sp>
      </p:grpSp>
      <p:sp>
        <p:nvSpPr>
          <p:cNvPr id="27" name="Freeform 27">
            <a:extLst>
              <a:ext uri="{FF2B5EF4-FFF2-40B4-BE49-F238E27FC236}">
                <a16:creationId xmlns:a16="http://schemas.microsoft.com/office/drawing/2014/main" id="{F794089C-DD88-19AE-400F-03ED79C7DC3A}"/>
              </a:ext>
            </a:extLst>
          </p:cNvPr>
          <p:cNvSpPr/>
          <p:nvPr/>
        </p:nvSpPr>
        <p:spPr>
          <a:xfrm>
            <a:off x="1613935" y="531210"/>
            <a:ext cx="2012172" cy="864757"/>
          </a:xfrm>
          <a:custGeom>
            <a:avLst/>
            <a:gdLst/>
            <a:ahLst/>
            <a:cxnLst/>
            <a:rect l="l" t="t" r="r" b="b"/>
            <a:pathLst>
              <a:path w="914825" h="393158">
                <a:moveTo>
                  <a:pt x="0" y="0"/>
                </a:moveTo>
                <a:lnTo>
                  <a:pt x="914824" y="0"/>
                </a:lnTo>
                <a:lnTo>
                  <a:pt x="914824" y="393159"/>
                </a:lnTo>
                <a:lnTo>
                  <a:pt x="0" y="3931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827" r="-9827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8266F7D9-AFEC-EFE8-7E19-DAF2425B52C8}"/>
              </a:ext>
            </a:extLst>
          </p:cNvPr>
          <p:cNvSpPr/>
          <p:nvPr/>
        </p:nvSpPr>
        <p:spPr>
          <a:xfrm>
            <a:off x="2229800" y="6333556"/>
            <a:ext cx="1222689" cy="561825"/>
          </a:xfrm>
          <a:custGeom>
            <a:avLst/>
            <a:gdLst/>
            <a:ahLst/>
            <a:cxnLst/>
            <a:rect l="l" t="t" r="r" b="b"/>
            <a:pathLst>
              <a:path w="1343916" h="617529">
                <a:moveTo>
                  <a:pt x="0" y="0"/>
                </a:moveTo>
                <a:lnTo>
                  <a:pt x="1343916" y="0"/>
                </a:lnTo>
                <a:lnTo>
                  <a:pt x="1343916" y="617529"/>
                </a:lnTo>
                <a:lnTo>
                  <a:pt x="0" y="6175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FC422515-27CE-D1D7-9D52-8B204A867E38}"/>
              </a:ext>
            </a:extLst>
          </p:cNvPr>
          <p:cNvSpPr/>
          <p:nvPr/>
        </p:nvSpPr>
        <p:spPr>
          <a:xfrm>
            <a:off x="642099" y="5021849"/>
            <a:ext cx="1264504" cy="483508"/>
          </a:xfrm>
          <a:custGeom>
            <a:avLst/>
            <a:gdLst/>
            <a:ahLst/>
            <a:cxnLst/>
            <a:rect l="l" t="t" r="r" b="b"/>
            <a:pathLst>
              <a:path w="1189567" h="454855">
                <a:moveTo>
                  <a:pt x="0" y="0"/>
                </a:moveTo>
                <a:lnTo>
                  <a:pt x="1189567" y="0"/>
                </a:lnTo>
                <a:lnTo>
                  <a:pt x="1189567" y="454855"/>
                </a:lnTo>
                <a:lnTo>
                  <a:pt x="0" y="4548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69532F88-4BC1-AE0E-92B5-16A235DBB613}"/>
              </a:ext>
            </a:extLst>
          </p:cNvPr>
          <p:cNvSpPr/>
          <p:nvPr/>
        </p:nvSpPr>
        <p:spPr>
          <a:xfrm>
            <a:off x="2308816" y="5039204"/>
            <a:ext cx="776058" cy="454855"/>
          </a:xfrm>
          <a:custGeom>
            <a:avLst/>
            <a:gdLst/>
            <a:ahLst/>
            <a:cxnLst/>
            <a:rect l="l" t="t" r="r" b="b"/>
            <a:pathLst>
              <a:path w="847790" h="496898">
                <a:moveTo>
                  <a:pt x="0" y="0"/>
                </a:moveTo>
                <a:lnTo>
                  <a:pt x="847790" y="0"/>
                </a:lnTo>
                <a:lnTo>
                  <a:pt x="847790" y="496898"/>
                </a:lnTo>
                <a:lnTo>
                  <a:pt x="0" y="4968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526" r="-2526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0AF5BCD0-876B-E422-4B6E-BF2EB02A6F4C}"/>
              </a:ext>
            </a:extLst>
          </p:cNvPr>
          <p:cNvSpPr/>
          <p:nvPr/>
        </p:nvSpPr>
        <p:spPr>
          <a:xfrm>
            <a:off x="3662966" y="5081914"/>
            <a:ext cx="1126419" cy="415569"/>
          </a:xfrm>
          <a:custGeom>
            <a:avLst/>
            <a:gdLst/>
            <a:ahLst/>
            <a:cxnLst/>
            <a:rect l="l" t="t" r="r" b="b"/>
            <a:pathLst>
              <a:path w="983654" h="362899">
                <a:moveTo>
                  <a:pt x="0" y="0"/>
                </a:moveTo>
                <a:lnTo>
                  <a:pt x="983654" y="0"/>
                </a:lnTo>
                <a:lnTo>
                  <a:pt x="983654" y="362899"/>
                </a:lnTo>
                <a:lnTo>
                  <a:pt x="0" y="3628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526" r="-2526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6773E983-09F2-89FB-5D81-1FAD123B439C}"/>
              </a:ext>
            </a:extLst>
          </p:cNvPr>
          <p:cNvSpPr/>
          <p:nvPr/>
        </p:nvSpPr>
        <p:spPr>
          <a:xfrm>
            <a:off x="701558" y="5647872"/>
            <a:ext cx="1056267" cy="416378"/>
          </a:xfrm>
          <a:custGeom>
            <a:avLst/>
            <a:gdLst/>
            <a:ahLst/>
            <a:cxnLst/>
            <a:rect l="l" t="t" r="r" b="b"/>
            <a:pathLst>
              <a:path w="973508" h="383754">
                <a:moveTo>
                  <a:pt x="0" y="0"/>
                </a:moveTo>
                <a:lnTo>
                  <a:pt x="973508" y="0"/>
                </a:lnTo>
                <a:lnTo>
                  <a:pt x="973508" y="383754"/>
                </a:lnTo>
                <a:lnTo>
                  <a:pt x="0" y="3837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526" r="-2526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1954A2AD-ADE6-6AB9-EEB1-0FA754A1BA27}"/>
              </a:ext>
            </a:extLst>
          </p:cNvPr>
          <p:cNvSpPr txBox="1"/>
          <p:nvPr/>
        </p:nvSpPr>
        <p:spPr>
          <a:xfrm>
            <a:off x="361628" y="4497686"/>
            <a:ext cx="4670434" cy="2711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69"/>
              </a:lnSpc>
              <a:spcBef>
                <a:spcPct val="0"/>
              </a:spcBef>
            </a:pPr>
            <a:r>
              <a:rPr lang="en-US" sz="1600" b="1" spc="6" dirty="0">
                <a:solidFill>
                  <a:srgbClr val="3F2365"/>
                </a:solidFill>
                <a:latin typeface="Libre Franklin" panose="00000500000000000000" pitchFamily="2" charset="0"/>
                <a:ea typeface="Libre Franklin 1 Bold"/>
                <a:cs typeface="Libre Franklin 1 Bold"/>
                <a:sym typeface="Libre Franklin 1 Bold"/>
              </a:rPr>
              <a:t>AVEC LE SOUTIEN DE</a:t>
            </a:r>
          </a:p>
        </p:txBody>
      </p:sp>
      <p:sp>
        <p:nvSpPr>
          <p:cNvPr id="20" name="Freeform 11">
            <a:extLst>
              <a:ext uri="{FF2B5EF4-FFF2-40B4-BE49-F238E27FC236}">
                <a16:creationId xmlns:a16="http://schemas.microsoft.com/office/drawing/2014/main" id="{96144365-A527-E749-3B16-8602DBE3F0DD}"/>
              </a:ext>
            </a:extLst>
          </p:cNvPr>
          <p:cNvSpPr/>
          <p:nvPr/>
        </p:nvSpPr>
        <p:spPr>
          <a:xfrm>
            <a:off x="3676401" y="5606808"/>
            <a:ext cx="1056267" cy="561826"/>
          </a:xfrm>
          <a:custGeom>
            <a:avLst/>
            <a:gdLst/>
            <a:ahLst/>
            <a:cxnLst/>
            <a:rect l="l" t="t" r="r" b="b"/>
            <a:pathLst>
              <a:path w="1694369" h="1008662">
                <a:moveTo>
                  <a:pt x="0" y="0"/>
                </a:moveTo>
                <a:lnTo>
                  <a:pt x="1694369" y="0"/>
                </a:lnTo>
                <a:lnTo>
                  <a:pt x="1694369" y="1008662"/>
                </a:lnTo>
                <a:lnTo>
                  <a:pt x="0" y="10086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526" r="-2526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1" name="Freeform 12">
            <a:extLst>
              <a:ext uri="{FF2B5EF4-FFF2-40B4-BE49-F238E27FC236}">
                <a16:creationId xmlns:a16="http://schemas.microsoft.com/office/drawing/2014/main" id="{E1BB636E-3A5F-1E04-C18E-7C60524B0F3A}"/>
              </a:ext>
            </a:extLst>
          </p:cNvPr>
          <p:cNvSpPr/>
          <p:nvPr/>
        </p:nvSpPr>
        <p:spPr>
          <a:xfrm>
            <a:off x="2175848" y="5582606"/>
            <a:ext cx="1109459" cy="591525"/>
          </a:xfrm>
          <a:custGeom>
            <a:avLst/>
            <a:gdLst/>
            <a:ahLst/>
            <a:cxnLst/>
            <a:rect l="l" t="t" r="r" b="b"/>
            <a:pathLst>
              <a:path w="1597445" h="851703">
                <a:moveTo>
                  <a:pt x="0" y="0"/>
                </a:moveTo>
                <a:lnTo>
                  <a:pt x="1597445" y="0"/>
                </a:lnTo>
                <a:lnTo>
                  <a:pt x="1597445" y="851703"/>
                </a:lnTo>
                <a:lnTo>
                  <a:pt x="0" y="85170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2526" r="-2526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F21BF25-E3E8-6D1E-9801-D6CD0C309734}"/>
              </a:ext>
            </a:extLst>
          </p:cNvPr>
          <p:cNvSpPr/>
          <p:nvPr/>
        </p:nvSpPr>
        <p:spPr>
          <a:xfrm>
            <a:off x="639590" y="6421590"/>
            <a:ext cx="1269523" cy="483508"/>
          </a:xfrm>
          <a:custGeom>
            <a:avLst/>
            <a:gdLst/>
            <a:ahLst/>
            <a:cxnLst/>
            <a:rect l="l" t="t" r="r" b="b"/>
            <a:pathLst>
              <a:path w="1518701" h="578410">
                <a:moveTo>
                  <a:pt x="0" y="0"/>
                </a:moveTo>
                <a:lnTo>
                  <a:pt x="1518700" y="0"/>
                </a:lnTo>
                <a:lnTo>
                  <a:pt x="1518700" y="578410"/>
                </a:lnTo>
                <a:lnTo>
                  <a:pt x="0" y="5784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2526" r="-2526"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0361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2197B-D9FF-6CCC-84BD-DB635B4AE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>
            <a:extLst>
              <a:ext uri="{FF2B5EF4-FFF2-40B4-BE49-F238E27FC236}">
                <a16:creationId xmlns:a16="http://schemas.microsoft.com/office/drawing/2014/main" id="{D440A344-2E6C-FFD9-AE4E-08B6C0207FED}"/>
              </a:ext>
            </a:extLst>
          </p:cNvPr>
          <p:cNvSpPr/>
          <p:nvPr/>
        </p:nvSpPr>
        <p:spPr>
          <a:xfrm>
            <a:off x="0" y="0"/>
            <a:ext cx="5328000" cy="689687"/>
          </a:xfrm>
          <a:prstGeom prst="rect">
            <a:avLst/>
          </a:prstGeom>
          <a:solidFill>
            <a:srgbClr val="F3725F"/>
          </a:solidFill>
        </p:spPr>
        <p:txBody>
          <a:bodyPr/>
          <a:lstStyle/>
          <a:p>
            <a:endParaRPr lang="fr-FR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935869B2-136C-B23B-7288-E783CFADCBEF}"/>
              </a:ext>
            </a:extLst>
          </p:cNvPr>
          <p:cNvSpPr txBox="1"/>
          <p:nvPr/>
        </p:nvSpPr>
        <p:spPr>
          <a:xfrm>
            <a:off x="0" y="-168116"/>
            <a:ext cx="5328000" cy="857803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184"/>
              </a:lnSpc>
            </a:pPr>
            <a:endParaRPr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025632F7-632A-3F30-31CD-9FD3DD1DC05B}"/>
              </a:ext>
            </a:extLst>
          </p:cNvPr>
          <p:cNvSpPr txBox="1"/>
          <p:nvPr/>
        </p:nvSpPr>
        <p:spPr>
          <a:xfrm>
            <a:off x="1220815" y="138492"/>
            <a:ext cx="3268635" cy="461665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1500" b="1" spc="-4" dirty="0">
                <a:solidFill>
                  <a:srgbClr val="FFFFFF"/>
                </a:solidFill>
                <a:latin typeface="Libre Franklin 1 Bold"/>
                <a:ea typeface="Libre Franklin 1 Bold"/>
                <a:cs typeface="Libre Franklin 1 Bold"/>
                <a:sym typeface="Libre Franklin 1 Bold"/>
              </a:rPr>
              <a:t>SISM 2026</a:t>
            </a:r>
            <a:br>
              <a:rPr lang="en-US" sz="1500" b="1" spc="-4" dirty="0">
                <a:solidFill>
                  <a:srgbClr val="FFFFFF"/>
                </a:solidFill>
                <a:latin typeface="Libre Franklin 1 Bold"/>
                <a:ea typeface="Libre Franklin 1 Bold"/>
                <a:cs typeface="Libre Franklin 1 Bold"/>
                <a:sym typeface="Libre Franklin 1 Bold"/>
              </a:rPr>
            </a:br>
            <a:r>
              <a:rPr lang="en-US" sz="1500" b="1" spc="-4" dirty="0">
                <a:solidFill>
                  <a:srgbClr val="FFFFFF"/>
                </a:solidFill>
                <a:latin typeface="Libre Franklin 1 Bold"/>
                <a:ea typeface="Libre Franklin 1 Bold"/>
                <a:cs typeface="Libre Franklin 1 Bold"/>
                <a:sym typeface="Libre Franklin 1 Bold"/>
              </a:rPr>
              <a:t>Lyon</a:t>
            </a: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0FF0517E-B8F5-E785-1C87-1D8D655A204C}"/>
              </a:ext>
            </a:extLst>
          </p:cNvPr>
          <p:cNvSpPr/>
          <p:nvPr/>
        </p:nvSpPr>
        <p:spPr>
          <a:xfrm rot="-493539">
            <a:off x="-23223" y="90563"/>
            <a:ext cx="931918" cy="896335"/>
          </a:xfrm>
          <a:custGeom>
            <a:avLst/>
            <a:gdLst/>
            <a:ahLst/>
            <a:cxnLst/>
            <a:rect l="l" t="t" r="r" b="b"/>
            <a:pathLst>
              <a:path w="1546459" h="1487412">
                <a:moveTo>
                  <a:pt x="0" y="0"/>
                </a:moveTo>
                <a:lnTo>
                  <a:pt x="1546458" y="0"/>
                </a:lnTo>
                <a:lnTo>
                  <a:pt x="1546458" y="1487412"/>
                </a:lnTo>
                <a:lnTo>
                  <a:pt x="0" y="14874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38">
            <a:extLst>
              <a:ext uri="{FF2B5EF4-FFF2-40B4-BE49-F238E27FC236}">
                <a16:creationId xmlns:a16="http://schemas.microsoft.com/office/drawing/2014/main" id="{7DCF28C6-20FB-7E71-E32E-88573768A618}"/>
              </a:ext>
            </a:extLst>
          </p:cNvPr>
          <p:cNvSpPr/>
          <p:nvPr/>
        </p:nvSpPr>
        <p:spPr>
          <a:xfrm>
            <a:off x="4354011" y="6725705"/>
            <a:ext cx="563541" cy="591468"/>
          </a:xfrm>
          <a:custGeom>
            <a:avLst/>
            <a:gdLst/>
            <a:ahLst/>
            <a:cxnLst/>
            <a:rect l="l" t="t" r="r" b="b"/>
            <a:pathLst>
              <a:path w="961657" h="1009312">
                <a:moveTo>
                  <a:pt x="0" y="0"/>
                </a:moveTo>
                <a:lnTo>
                  <a:pt x="961657" y="0"/>
                </a:lnTo>
                <a:lnTo>
                  <a:pt x="961657" y="1009312"/>
                </a:lnTo>
                <a:lnTo>
                  <a:pt x="0" y="10093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9260"/>
            </a:stretch>
          </a:blipFill>
        </p:spPr>
        <p:txBody>
          <a:bodyPr/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20B19E8-8B7B-3C2C-350B-0CCA33119D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97" r="11887"/>
          <a:stretch>
            <a:fillRect/>
          </a:stretch>
        </p:blipFill>
        <p:spPr>
          <a:xfrm>
            <a:off x="2127250" y="6826250"/>
            <a:ext cx="715031" cy="49092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C437F28-E0AB-FFA9-AE15-41D31DC37E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319" y="6804660"/>
            <a:ext cx="563692" cy="49092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5FA8785-2D71-C37C-2D3C-07E74B3308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735" y="6752646"/>
            <a:ext cx="531241" cy="58000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E3D6568-BCC3-87B6-02B2-AEFBBD094F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7" r="14344"/>
          <a:stretch>
            <a:fillRect/>
          </a:stretch>
        </p:blipFill>
        <p:spPr>
          <a:xfrm>
            <a:off x="3346450" y="6737171"/>
            <a:ext cx="355232" cy="58000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917076E-B9C1-5511-D223-3A9E850981F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8" r="15191"/>
          <a:stretch>
            <a:fillRect/>
          </a:stretch>
        </p:blipFill>
        <p:spPr>
          <a:xfrm>
            <a:off x="888981" y="6673850"/>
            <a:ext cx="476269" cy="71748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7B86F27-CEED-EAD6-2914-8AB05FED8AF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8" r="35378"/>
          <a:stretch>
            <a:fillRect/>
          </a:stretch>
        </p:blipFill>
        <p:spPr>
          <a:xfrm>
            <a:off x="356431" y="6804660"/>
            <a:ext cx="399219" cy="550571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7880D00-72A8-4A0C-0E05-D45FD5B77FB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5" t="10119" r="24624"/>
          <a:stretch>
            <a:fillRect/>
          </a:stretch>
        </p:blipFill>
        <p:spPr>
          <a:xfrm>
            <a:off x="2889250" y="6804660"/>
            <a:ext cx="457200" cy="478790"/>
          </a:xfrm>
          <a:prstGeom prst="rect">
            <a:avLst/>
          </a:prstGeom>
        </p:spPr>
      </p:pic>
      <p:sp>
        <p:nvSpPr>
          <p:cNvPr id="25" name="TextBox 33">
            <a:extLst>
              <a:ext uri="{FF2B5EF4-FFF2-40B4-BE49-F238E27FC236}">
                <a16:creationId xmlns:a16="http://schemas.microsoft.com/office/drawing/2014/main" id="{EB268332-6C41-5935-753F-510AC90D6FC5}"/>
              </a:ext>
            </a:extLst>
          </p:cNvPr>
          <p:cNvSpPr txBox="1"/>
          <p:nvPr/>
        </p:nvSpPr>
        <p:spPr>
          <a:xfrm>
            <a:off x="421879" y="1416050"/>
            <a:ext cx="4477540" cy="1846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sz="1200" b="1" spc="-2" dirty="0">
                <a:solidFill>
                  <a:srgbClr val="3F2365"/>
                </a:solidFill>
                <a:latin typeface="Libre Franklin" panose="00000500000000000000" pitchFamily="2" charset="0"/>
                <a:ea typeface="Libre Franklin 1 Bold"/>
                <a:cs typeface="Libre Franklin 1 Bold"/>
                <a:sym typeface="Libre Franklin 1 Bold"/>
              </a:rPr>
              <a:t>Vivre son deuil par les arts plastiques</a:t>
            </a:r>
            <a:endParaRPr lang="en-US" sz="1200" b="1" spc="-2" dirty="0">
              <a:solidFill>
                <a:srgbClr val="3F2365"/>
              </a:solidFill>
              <a:latin typeface="Libre Franklin" panose="00000500000000000000" pitchFamily="2" charset="0"/>
              <a:ea typeface="Libre Franklin 1 Bold"/>
              <a:cs typeface="Libre Franklin 1 Bold"/>
              <a:sym typeface="Libre Franklin 1 Bold"/>
            </a:endParaRPr>
          </a:p>
        </p:txBody>
      </p:sp>
      <p:sp>
        <p:nvSpPr>
          <p:cNvPr id="26" name="Freeform 31">
            <a:extLst>
              <a:ext uri="{FF2B5EF4-FFF2-40B4-BE49-F238E27FC236}">
                <a16:creationId xmlns:a16="http://schemas.microsoft.com/office/drawing/2014/main" id="{EFD2B81B-143F-8D5B-F57A-B19E1C5E09DC}"/>
              </a:ext>
            </a:extLst>
          </p:cNvPr>
          <p:cNvSpPr/>
          <p:nvPr/>
        </p:nvSpPr>
        <p:spPr>
          <a:xfrm rot="5400000">
            <a:off x="2543326" y="405050"/>
            <a:ext cx="252000" cy="1512000"/>
          </a:xfrm>
          <a:custGeom>
            <a:avLst/>
            <a:gdLst/>
            <a:ahLst/>
            <a:cxnLst/>
            <a:rect l="l" t="t" r="r" b="b"/>
            <a:pathLst>
              <a:path w="221261" h="2349661">
                <a:moveTo>
                  <a:pt x="110630" y="0"/>
                </a:moveTo>
                <a:lnTo>
                  <a:pt x="110630" y="0"/>
                </a:lnTo>
                <a:cubicBezTo>
                  <a:pt x="171730" y="0"/>
                  <a:pt x="221261" y="49531"/>
                  <a:pt x="221261" y="110630"/>
                </a:cubicBezTo>
                <a:lnTo>
                  <a:pt x="221261" y="2239031"/>
                </a:lnTo>
                <a:cubicBezTo>
                  <a:pt x="221261" y="2268372"/>
                  <a:pt x="209605" y="2296511"/>
                  <a:pt x="188858" y="2317258"/>
                </a:cubicBezTo>
                <a:cubicBezTo>
                  <a:pt x="168111" y="2338006"/>
                  <a:pt x="139971" y="2349661"/>
                  <a:pt x="110630" y="2349661"/>
                </a:cubicBezTo>
                <a:lnTo>
                  <a:pt x="110630" y="2349661"/>
                </a:lnTo>
                <a:cubicBezTo>
                  <a:pt x="81289" y="2349661"/>
                  <a:pt x="53150" y="2338006"/>
                  <a:pt x="32403" y="2317258"/>
                </a:cubicBezTo>
                <a:cubicBezTo>
                  <a:pt x="11656" y="2296511"/>
                  <a:pt x="0" y="2268372"/>
                  <a:pt x="0" y="2239031"/>
                </a:cubicBezTo>
                <a:lnTo>
                  <a:pt x="0" y="110630"/>
                </a:lnTo>
                <a:cubicBezTo>
                  <a:pt x="0" y="81289"/>
                  <a:pt x="11656" y="53150"/>
                  <a:pt x="32403" y="32403"/>
                </a:cubicBezTo>
                <a:cubicBezTo>
                  <a:pt x="53150" y="11656"/>
                  <a:pt x="81289" y="0"/>
                  <a:pt x="110630" y="0"/>
                </a:cubicBezTo>
                <a:close/>
              </a:path>
            </a:pathLst>
          </a:custGeom>
          <a:solidFill>
            <a:srgbClr val="3F2365"/>
          </a:solidFill>
        </p:spPr>
        <p:txBody>
          <a:bodyPr vert="vert270" anchor="ctr"/>
          <a:lstStyle/>
          <a:p>
            <a:pPr algn="ctr"/>
            <a:r>
              <a:rPr lang="fr-FR" sz="1200" dirty="0">
                <a:solidFill>
                  <a:schemeClr val="bg1"/>
                </a:solidFill>
                <a:latin typeface="Libre Franklin" panose="00000500000000000000" pitchFamily="2" charset="0"/>
              </a:rPr>
              <a:t>Animation</a:t>
            </a:r>
          </a:p>
        </p:txBody>
      </p:sp>
      <p:sp>
        <p:nvSpPr>
          <p:cNvPr id="6" name="TextBox 41">
            <a:extLst>
              <a:ext uri="{FF2B5EF4-FFF2-40B4-BE49-F238E27FC236}">
                <a16:creationId xmlns:a16="http://schemas.microsoft.com/office/drawing/2014/main" id="{93032D47-2E3E-951C-BF81-B8E869AF436B}"/>
              </a:ext>
            </a:extLst>
          </p:cNvPr>
          <p:cNvSpPr txBox="1"/>
          <p:nvPr/>
        </p:nvSpPr>
        <p:spPr>
          <a:xfrm>
            <a:off x="375202" y="4997809"/>
            <a:ext cx="4680172" cy="10149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94310" lvl="1" indent="-97155" algn="l">
              <a:lnSpc>
                <a:spcPct val="150000"/>
              </a:lnSpc>
              <a:buFont typeface="Arial"/>
              <a:buChar char="•"/>
            </a:pPr>
            <a:r>
              <a:rPr lang="fr-FR" sz="900" spc="-1" dirty="0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Sur inscription </a:t>
            </a:r>
          </a:p>
          <a:p>
            <a:pPr marL="194310" lvl="1" indent="-97155" algn="l">
              <a:lnSpc>
                <a:spcPct val="150000"/>
              </a:lnSpc>
              <a:buFont typeface="Arial"/>
              <a:buChar char="•"/>
            </a:pPr>
            <a:r>
              <a:rPr lang="fr-FR" sz="900" spc="-1" dirty="0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Organisateur : Vivre Son Deuil Rhône-Alpes</a:t>
            </a:r>
          </a:p>
          <a:p>
            <a:pPr marL="194310" lvl="1" indent="-97155" algn="l">
              <a:lnSpc>
                <a:spcPct val="150000"/>
              </a:lnSpc>
              <a:buFont typeface="Arial"/>
              <a:buChar char="•"/>
            </a:pPr>
            <a:r>
              <a:rPr lang="fr-FR" sz="900" spc="-1" dirty="0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Contact : vsdra@orange.fr</a:t>
            </a:r>
          </a:p>
          <a:p>
            <a:pPr marL="194310" lvl="1" indent="-97155" algn="l">
              <a:lnSpc>
                <a:spcPct val="150000"/>
              </a:lnSpc>
              <a:buFont typeface="Arial"/>
              <a:buChar char="•"/>
            </a:pPr>
            <a:r>
              <a:rPr lang="fr-FR" sz="900" spc="-1" dirty="0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Ouvert à tous </a:t>
            </a:r>
          </a:p>
          <a:p>
            <a:pPr marL="194310" lvl="1" indent="-97155" algn="l">
              <a:lnSpc>
                <a:spcPct val="150000"/>
              </a:lnSpc>
              <a:buFont typeface="Arial"/>
              <a:buChar char="•"/>
            </a:pPr>
            <a:r>
              <a:rPr lang="fr-FR" sz="900" spc="-1" dirty="0">
                <a:solidFill>
                  <a:srgbClr val="3F2365"/>
                </a:solidFill>
                <a:latin typeface="Libre Franklin" panose="00000500000000000000" pitchFamily="2" charset="0"/>
                <a:ea typeface="Libre Franklin 2"/>
                <a:cs typeface="Libre Franklin 2"/>
                <a:sym typeface="Libre Franklin 2"/>
              </a:rPr>
              <a:t>Gratuit</a:t>
            </a:r>
          </a:p>
        </p:txBody>
      </p:sp>
      <p:sp>
        <p:nvSpPr>
          <p:cNvPr id="10" name="Freeform 20">
            <a:extLst>
              <a:ext uri="{FF2B5EF4-FFF2-40B4-BE49-F238E27FC236}">
                <a16:creationId xmlns:a16="http://schemas.microsoft.com/office/drawing/2014/main" id="{F75E4B28-4397-ABFE-E2EE-AB41B5266BC7}"/>
              </a:ext>
            </a:extLst>
          </p:cNvPr>
          <p:cNvSpPr/>
          <p:nvPr/>
        </p:nvSpPr>
        <p:spPr>
          <a:xfrm>
            <a:off x="433615" y="1949450"/>
            <a:ext cx="1658140" cy="457558"/>
          </a:xfrm>
          <a:custGeom>
            <a:avLst/>
            <a:gdLst/>
            <a:ahLst/>
            <a:cxnLst/>
            <a:rect l="l" t="t" r="r" b="b"/>
            <a:pathLst>
              <a:path w="911127" h="150014">
                <a:moveTo>
                  <a:pt x="0" y="0"/>
                </a:moveTo>
                <a:lnTo>
                  <a:pt x="911127" y="0"/>
                </a:lnTo>
                <a:lnTo>
                  <a:pt x="911127" y="150014"/>
                </a:lnTo>
                <a:lnTo>
                  <a:pt x="0" y="150014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rgbClr val="F3725F"/>
            </a:solidFill>
            <a:prstDash val="dash"/>
          </a:ln>
        </p:spPr>
        <p:txBody>
          <a:bodyPr anchor="ctr"/>
          <a:lstStyle/>
          <a:p>
            <a:pPr algn="ctr">
              <a:lnSpc>
                <a:spcPct val="150000"/>
              </a:lnSpc>
            </a:pPr>
            <a:r>
              <a:rPr lang="fr-FR" sz="900" dirty="0">
                <a:solidFill>
                  <a:srgbClr val="F3725F"/>
                </a:solidFill>
                <a:latin typeface="Libre Franklin" panose="00000500000000000000" pitchFamily="2" charset="0"/>
              </a:rPr>
              <a:t>  08 Octobre 2026</a:t>
            </a:r>
          </a:p>
          <a:p>
            <a:pPr algn="ctr">
              <a:lnSpc>
                <a:spcPct val="150000"/>
              </a:lnSpc>
            </a:pPr>
            <a:r>
              <a:rPr lang="fr-FR" sz="900" dirty="0">
                <a:solidFill>
                  <a:srgbClr val="F3725F"/>
                </a:solidFill>
                <a:latin typeface="Libre Franklin" panose="00000500000000000000" pitchFamily="2" charset="0"/>
              </a:rPr>
              <a:t>9h30-17h</a:t>
            </a:r>
          </a:p>
        </p:txBody>
      </p:sp>
      <p:sp>
        <p:nvSpPr>
          <p:cNvPr id="15" name="Freeform 20">
            <a:extLst>
              <a:ext uri="{FF2B5EF4-FFF2-40B4-BE49-F238E27FC236}">
                <a16:creationId xmlns:a16="http://schemas.microsoft.com/office/drawing/2014/main" id="{8621317D-353D-2D80-5FD1-6DC43FACF3D4}"/>
              </a:ext>
            </a:extLst>
          </p:cNvPr>
          <p:cNvSpPr/>
          <p:nvPr/>
        </p:nvSpPr>
        <p:spPr>
          <a:xfrm>
            <a:off x="2461710" y="1949451"/>
            <a:ext cx="2332540" cy="457558"/>
          </a:xfrm>
          <a:custGeom>
            <a:avLst/>
            <a:gdLst/>
            <a:ahLst/>
            <a:cxnLst/>
            <a:rect l="l" t="t" r="r" b="b"/>
            <a:pathLst>
              <a:path w="911127" h="150014">
                <a:moveTo>
                  <a:pt x="0" y="0"/>
                </a:moveTo>
                <a:lnTo>
                  <a:pt x="911127" y="0"/>
                </a:lnTo>
                <a:lnTo>
                  <a:pt x="911127" y="150014"/>
                </a:lnTo>
                <a:lnTo>
                  <a:pt x="0" y="150014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rgbClr val="F3725F"/>
            </a:solidFill>
            <a:prstDash val="dash"/>
          </a:ln>
        </p:spPr>
        <p:txBody>
          <a:bodyPr anchor="ctr"/>
          <a:lstStyle/>
          <a:p>
            <a:pPr algn="ctr">
              <a:lnSpc>
                <a:spcPct val="150000"/>
              </a:lnSpc>
            </a:pPr>
            <a:r>
              <a:rPr lang="fr-FR" sz="900" dirty="0">
                <a:solidFill>
                  <a:srgbClr val="F3725F"/>
                </a:solidFill>
                <a:latin typeface="Libre Franklin" panose="00000500000000000000" pitchFamily="2" charset="0"/>
              </a:rPr>
              <a:t>91 rue Mazenod</a:t>
            </a:r>
          </a:p>
          <a:p>
            <a:pPr algn="ctr">
              <a:lnSpc>
                <a:spcPct val="150000"/>
              </a:lnSpc>
            </a:pPr>
            <a:r>
              <a:rPr lang="fr-FR" sz="900" dirty="0">
                <a:solidFill>
                  <a:srgbClr val="F3725F"/>
                </a:solidFill>
                <a:latin typeface="Libre Franklin" panose="00000500000000000000" pitchFamily="2" charset="0"/>
              </a:rPr>
              <a:t>69003 LYON</a:t>
            </a:r>
          </a:p>
        </p:txBody>
      </p:sp>
      <p:pic>
        <p:nvPicPr>
          <p:cNvPr id="16" name="Graphique 15" descr="Calendrier journalier avec un remplissage uni">
            <a:extLst>
              <a:ext uri="{FF2B5EF4-FFF2-40B4-BE49-F238E27FC236}">
                <a16:creationId xmlns:a16="http://schemas.microsoft.com/office/drawing/2014/main" id="{340AC446-DE86-E43E-2DD1-CF147AE05E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7107" y="1977779"/>
            <a:ext cx="227848" cy="227848"/>
          </a:xfrm>
          <a:prstGeom prst="rect">
            <a:avLst/>
          </a:prstGeom>
        </p:spPr>
      </p:pic>
      <p:pic>
        <p:nvPicPr>
          <p:cNvPr id="18" name="Graphique 17" descr="Repère avec un remplissage uni">
            <a:extLst>
              <a:ext uri="{FF2B5EF4-FFF2-40B4-BE49-F238E27FC236}">
                <a16:creationId xmlns:a16="http://schemas.microsoft.com/office/drawing/2014/main" id="{B96F21AA-574A-8CC3-55CA-13C1A22C87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816400" y="1964636"/>
            <a:ext cx="211213" cy="211213"/>
          </a:xfrm>
          <a:prstGeom prst="rect">
            <a:avLst/>
          </a:prstGeom>
        </p:spPr>
      </p:pic>
      <p:sp>
        <p:nvSpPr>
          <p:cNvPr id="19" name="TextBox 42">
            <a:extLst>
              <a:ext uri="{FF2B5EF4-FFF2-40B4-BE49-F238E27FC236}">
                <a16:creationId xmlns:a16="http://schemas.microsoft.com/office/drawing/2014/main" id="{8D898CC3-7A42-153F-5380-E83493082B0D}"/>
              </a:ext>
            </a:extLst>
          </p:cNvPr>
          <p:cNvSpPr txBox="1"/>
          <p:nvPr/>
        </p:nvSpPr>
        <p:spPr>
          <a:xfrm>
            <a:off x="442736" y="2890846"/>
            <a:ext cx="4664386" cy="19870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260"/>
              </a:lnSpc>
              <a:spcBef>
                <a:spcPct val="0"/>
              </a:spcBef>
            </a:pPr>
            <a:r>
              <a:rPr lang="fr-FR" sz="900" dirty="0">
                <a:latin typeface="Libre Franklin" panose="00000500000000000000" pitchFamily="2" charset="0"/>
              </a:rPr>
              <a:t>Vivre Son Deuil Rhône-Alpes vous propose un atelier créatif sur le principe du Carnet de Deuil®.</a:t>
            </a:r>
          </a:p>
          <a:p>
            <a:pPr algn="just">
              <a:lnSpc>
                <a:spcPts val="1260"/>
              </a:lnSpc>
              <a:spcBef>
                <a:spcPct val="0"/>
              </a:spcBef>
            </a:pPr>
            <a:r>
              <a:rPr lang="fr-FR" sz="900" dirty="0">
                <a:latin typeface="Libre Franklin" panose="00000500000000000000" pitchFamily="2" charset="0"/>
              </a:rPr>
              <a:t>Cette journée (de 9h30 à 17h) ouvre un espace bienveillant et chaleureux où vous pourrez explorer vos émotions, honorer une perte personnelle au travers d'une activité artistique accessible à tous (collage, écriture, dessin...)</a:t>
            </a:r>
          </a:p>
          <a:p>
            <a:pPr algn="just">
              <a:lnSpc>
                <a:spcPts val="1260"/>
              </a:lnSpc>
              <a:spcBef>
                <a:spcPct val="0"/>
              </a:spcBef>
            </a:pPr>
            <a:r>
              <a:rPr lang="fr-FR" sz="900" dirty="0">
                <a:latin typeface="Libre Franklin" panose="00000500000000000000" pitchFamily="2" charset="0"/>
              </a:rPr>
              <a:t>L'animatrice de cette séance vous accompagne avec le groupe pour donner vie à votre carnet, page à page et à votre rythme. </a:t>
            </a:r>
          </a:p>
          <a:p>
            <a:pPr algn="just">
              <a:lnSpc>
                <a:spcPts val="1260"/>
              </a:lnSpc>
              <a:spcBef>
                <a:spcPct val="0"/>
              </a:spcBef>
            </a:pPr>
            <a:endParaRPr lang="fr-FR" sz="900" dirty="0">
              <a:latin typeface="Libre Franklin" panose="00000500000000000000" pitchFamily="2" charset="0"/>
            </a:endParaRPr>
          </a:p>
          <a:p>
            <a:pPr algn="just">
              <a:lnSpc>
                <a:spcPts val="1260"/>
              </a:lnSpc>
              <a:spcBef>
                <a:spcPct val="0"/>
              </a:spcBef>
            </a:pPr>
            <a:r>
              <a:rPr lang="fr-FR" sz="900" dirty="0">
                <a:latin typeface="Libre Franklin" panose="00000500000000000000" pitchFamily="2" charset="0"/>
              </a:rPr>
              <a:t>Le matériel est intégralement fourni. Il est cependant nécessaire d'apporter les éléments personnels de votre choix : photos, lettres, cartes, tissus etc... </a:t>
            </a:r>
          </a:p>
          <a:p>
            <a:pPr algn="just">
              <a:lnSpc>
                <a:spcPts val="1260"/>
              </a:lnSpc>
              <a:spcBef>
                <a:spcPct val="0"/>
              </a:spcBef>
            </a:pPr>
            <a:endParaRPr lang="fr-FR" sz="900" dirty="0">
              <a:latin typeface="Libre Franklin" panose="00000500000000000000" pitchFamily="2" charset="0"/>
            </a:endParaRPr>
          </a:p>
          <a:p>
            <a:pPr algn="just">
              <a:lnSpc>
                <a:spcPts val="1260"/>
              </a:lnSpc>
              <a:spcBef>
                <a:spcPct val="0"/>
              </a:spcBef>
            </a:pPr>
            <a:r>
              <a:rPr lang="fr-FR" sz="900" dirty="0">
                <a:latin typeface="Libre Franklin" panose="00000500000000000000" pitchFamily="2" charset="0"/>
              </a:rPr>
              <a:t>Prévoyez votre repas, chaud ou froid (micro-onde sur place).</a:t>
            </a:r>
          </a:p>
        </p:txBody>
      </p:sp>
    </p:spTree>
    <p:extLst>
      <p:ext uri="{BB962C8B-B14F-4D97-AF65-F5344CB8AC3E}">
        <p14:creationId xmlns:p14="http://schemas.microsoft.com/office/powerpoint/2010/main" val="346122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725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52505F-3AEC-8087-8151-5DE584FED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42">
            <a:extLst>
              <a:ext uri="{FF2B5EF4-FFF2-40B4-BE49-F238E27FC236}">
                <a16:creationId xmlns:a16="http://schemas.microsoft.com/office/drawing/2014/main" id="{8CD8CA71-A69E-40AB-81BA-ED81D798DB3B}"/>
              </a:ext>
            </a:extLst>
          </p:cNvPr>
          <p:cNvSpPr txBox="1"/>
          <p:nvPr/>
        </p:nvSpPr>
        <p:spPr>
          <a:xfrm>
            <a:off x="447073" y="4278558"/>
            <a:ext cx="4383880" cy="326949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Franklin 2 Medium" panose="020B0604020202020204" charset="0"/>
                <a:ea typeface="Libre Franklin 2 Medium"/>
                <a:cs typeface="Libre Franklin 2 Medium"/>
                <a:sym typeface="Libre Franklin 2 Medium"/>
              </a:rPr>
              <a:t>BELLES SEMAINES A TOUTES ET TOUS</a:t>
            </a:r>
          </a:p>
        </p:txBody>
      </p:sp>
      <p:sp>
        <p:nvSpPr>
          <p:cNvPr id="31" name="Freeform 44">
            <a:extLst>
              <a:ext uri="{FF2B5EF4-FFF2-40B4-BE49-F238E27FC236}">
                <a16:creationId xmlns:a16="http://schemas.microsoft.com/office/drawing/2014/main" id="{B6FD2689-5FDB-25B6-7974-6D4B24BA59B4}"/>
              </a:ext>
            </a:extLst>
          </p:cNvPr>
          <p:cNvSpPr/>
          <p:nvPr/>
        </p:nvSpPr>
        <p:spPr>
          <a:xfrm>
            <a:off x="166444" y="4235450"/>
            <a:ext cx="513006" cy="499738"/>
          </a:xfrm>
          <a:custGeom>
            <a:avLst/>
            <a:gdLst/>
            <a:ahLst/>
            <a:cxnLst/>
            <a:rect l="l" t="t" r="r" b="b"/>
            <a:pathLst>
              <a:path w="695391" h="677405">
                <a:moveTo>
                  <a:pt x="0" y="0"/>
                </a:moveTo>
                <a:lnTo>
                  <a:pt x="695391" y="0"/>
                </a:lnTo>
                <a:lnTo>
                  <a:pt x="695391" y="677405"/>
                </a:lnTo>
                <a:lnTo>
                  <a:pt x="0" y="6774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672" r="-134647" b="-45042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Freeform 44">
            <a:extLst>
              <a:ext uri="{FF2B5EF4-FFF2-40B4-BE49-F238E27FC236}">
                <a16:creationId xmlns:a16="http://schemas.microsoft.com/office/drawing/2014/main" id="{48512FDC-50C2-8C2C-291A-ED2A7D4D1831}"/>
              </a:ext>
            </a:extLst>
          </p:cNvPr>
          <p:cNvSpPr/>
          <p:nvPr/>
        </p:nvSpPr>
        <p:spPr>
          <a:xfrm>
            <a:off x="4718050" y="4235450"/>
            <a:ext cx="513006" cy="499738"/>
          </a:xfrm>
          <a:custGeom>
            <a:avLst/>
            <a:gdLst/>
            <a:ahLst/>
            <a:cxnLst/>
            <a:rect l="l" t="t" r="r" b="b"/>
            <a:pathLst>
              <a:path w="695391" h="677405">
                <a:moveTo>
                  <a:pt x="0" y="0"/>
                </a:moveTo>
                <a:lnTo>
                  <a:pt x="695391" y="0"/>
                </a:lnTo>
                <a:lnTo>
                  <a:pt x="695391" y="677405"/>
                </a:lnTo>
                <a:lnTo>
                  <a:pt x="0" y="6774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672" r="-134647" b="-45042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5" name="Freeform 3">
            <a:extLst>
              <a:ext uri="{FF2B5EF4-FFF2-40B4-BE49-F238E27FC236}">
                <a16:creationId xmlns:a16="http://schemas.microsoft.com/office/drawing/2014/main" id="{AFF27CC8-4112-1B4A-B901-106EFF2412BF}"/>
              </a:ext>
            </a:extLst>
          </p:cNvPr>
          <p:cNvSpPr/>
          <p:nvPr/>
        </p:nvSpPr>
        <p:spPr>
          <a:xfrm>
            <a:off x="1796347" y="120650"/>
            <a:ext cx="1702209" cy="874019"/>
          </a:xfrm>
          <a:custGeom>
            <a:avLst/>
            <a:gdLst/>
            <a:ahLst/>
            <a:cxnLst/>
            <a:rect l="l" t="t" r="r" b="b"/>
            <a:pathLst>
              <a:path w="2226875" h="1143415">
                <a:moveTo>
                  <a:pt x="0" y="0"/>
                </a:moveTo>
                <a:lnTo>
                  <a:pt x="2226876" y="0"/>
                </a:lnTo>
                <a:lnTo>
                  <a:pt x="2226876" y="1143415"/>
                </a:lnTo>
                <a:lnTo>
                  <a:pt x="0" y="11434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pic>
        <p:nvPicPr>
          <p:cNvPr id="176" name="Picture 49">
            <a:extLst>
              <a:ext uri="{FF2B5EF4-FFF2-40B4-BE49-F238E27FC236}">
                <a16:creationId xmlns:a16="http://schemas.microsoft.com/office/drawing/2014/main" id="{3B0A6A4E-83E0-57B0-B328-A5B310B8DF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5035" y="5074651"/>
            <a:ext cx="1997062" cy="1997062"/>
          </a:xfrm>
          <a:prstGeom prst="rect">
            <a:avLst/>
          </a:prstGeom>
        </p:spPr>
      </p:pic>
      <p:sp>
        <p:nvSpPr>
          <p:cNvPr id="177" name="Freeform 50">
            <a:extLst>
              <a:ext uri="{FF2B5EF4-FFF2-40B4-BE49-F238E27FC236}">
                <a16:creationId xmlns:a16="http://schemas.microsoft.com/office/drawing/2014/main" id="{BC295F35-F83F-3A32-540D-0AD247021E35}"/>
              </a:ext>
            </a:extLst>
          </p:cNvPr>
          <p:cNvSpPr/>
          <p:nvPr/>
        </p:nvSpPr>
        <p:spPr>
          <a:xfrm rot="2736139">
            <a:off x="1645409" y="6062306"/>
            <a:ext cx="927899" cy="546617"/>
          </a:xfrm>
          <a:custGeom>
            <a:avLst/>
            <a:gdLst/>
            <a:ahLst/>
            <a:cxnLst/>
            <a:rect l="l" t="t" r="r" b="b"/>
            <a:pathLst>
              <a:path w="927899" h="546617">
                <a:moveTo>
                  <a:pt x="0" y="0"/>
                </a:moveTo>
                <a:lnTo>
                  <a:pt x="927898" y="0"/>
                </a:lnTo>
                <a:lnTo>
                  <a:pt x="927898" y="546616"/>
                </a:lnTo>
                <a:lnTo>
                  <a:pt x="0" y="5466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8" name="TextBox 57">
            <a:extLst>
              <a:ext uri="{FF2B5EF4-FFF2-40B4-BE49-F238E27FC236}">
                <a16:creationId xmlns:a16="http://schemas.microsoft.com/office/drawing/2014/main" id="{31CF5C56-1820-3CF7-9E35-5C62D31357BC}"/>
              </a:ext>
            </a:extLst>
          </p:cNvPr>
          <p:cNvSpPr txBox="1"/>
          <p:nvPr/>
        </p:nvSpPr>
        <p:spPr>
          <a:xfrm>
            <a:off x="2546350" y="6964338"/>
            <a:ext cx="2421804" cy="1667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  <a:spcBef>
                <a:spcPct val="0"/>
              </a:spcBef>
            </a:pPr>
            <a:r>
              <a:rPr lang="en-US" sz="1100" u="sng" spc="-1" dirty="0">
                <a:solidFill>
                  <a:srgbClr val="3F2365"/>
                </a:solidFill>
                <a:latin typeface="Libre Franklin" panose="00000500000000000000" pitchFamily="2" charset="0"/>
                <a:ea typeface="Inter"/>
                <a:cs typeface="Inter"/>
                <a:sym typeface="Inter"/>
                <a:hlinkClick r:id="rId6" tooltip="https://www.semaines-sante-mentale.f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www.semaines-sante-mentale.fr</a:t>
            </a:r>
          </a:p>
        </p:txBody>
      </p:sp>
      <p:sp>
        <p:nvSpPr>
          <p:cNvPr id="179" name="TextBox 58">
            <a:extLst>
              <a:ext uri="{FF2B5EF4-FFF2-40B4-BE49-F238E27FC236}">
                <a16:creationId xmlns:a16="http://schemas.microsoft.com/office/drawing/2014/main" id="{4499D090-106E-B929-1957-D43EEB199314}"/>
              </a:ext>
            </a:extLst>
          </p:cNvPr>
          <p:cNvSpPr txBox="1"/>
          <p:nvPr/>
        </p:nvSpPr>
        <p:spPr>
          <a:xfrm>
            <a:off x="362760" y="5392138"/>
            <a:ext cx="2704466" cy="5181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400" i="1" spc="-3" dirty="0" err="1">
                <a:solidFill>
                  <a:srgbClr val="FFFFFF"/>
                </a:solidFill>
                <a:latin typeface="Libre Franklin" panose="00000500000000000000" pitchFamily="2" charset="0"/>
                <a:ea typeface="Outfit"/>
                <a:cs typeface="Outfit"/>
                <a:sym typeface="Outfit"/>
              </a:rPr>
              <a:t>Retrouvez</a:t>
            </a:r>
            <a:r>
              <a:rPr lang="en-US" sz="1400" i="1" spc="-3" dirty="0">
                <a:solidFill>
                  <a:srgbClr val="FFFFFF"/>
                </a:solidFill>
                <a:latin typeface="Libre Franklin" panose="00000500000000000000" pitchFamily="2" charset="0"/>
                <a:ea typeface="Outfit"/>
                <a:cs typeface="Outfit"/>
                <a:sym typeface="Outfit"/>
              </a:rPr>
              <a:t> le </a:t>
            </a:r>
            <a:r>
              <a:rPr lang="en-US" sz="1400" i="1" spc="-3" dirty="0" err="1">
                <a:solidFill>
                  <a:srgbClr val="FFFFFF"/>
                </a:solidFill>
                <a:latin typeface="Libre Franklin" panose="00000500000000000000" pitchFamily="2" charset="0"/>
                <a:ea typeface="Outfit"/>
                <a:cs typeface="Outfit"/>
                <a:sym typeface="Outfit"/>
              </a:rPr>
              <a:t>programme</a:t>
            </a:r>
            <a:r>
              <a:rPr lang="en-US" sz="1400" i="1" spc="-3" dirty="0">
                <a:solidFill>
                  <a:srgbClr val="FFFFFF"/>
                </a:solidFill>
                <a:latin typeface="Libre Franklin" panose="00000500000000000000" pitchFamily="2" charset="0"/>
                <a:ea typeface="Outfit"/>
                <a:cs typeface="Outfit"/>
                <a:sym typeface="Outfit"/>
              </a:rPr>
              <a:t> </a:t>
            </a:r>
          </a:p>
          <a:p>
            <a:pPr algn="l">
              <a:lnSpc>
                <a:spcPts val="2100"/>
              </a:lnSpc>
              <a:spcBef>
                <a:spcPct val="0"/>
              </a:spcBef>
            </a:pPr>
            <a:r>
              <a:rPr lang="en-US" sz="1400" i="1" spc="-3" dirty="0">
                <a:solidFill>
                  <a:srgbClr val="FFFFFF"/>
                </a:solidFill>
                <a:latin typeface="Libre Franklin" panose="00000500000000000000" pitchFamily="2" charset="0"/>
                <a:ea typeface="Outfit"/>
                <a:cs typeface="Outfit"/>
                <a:sym typeface="Outfit"/>
              </a:rPr>
              <a:t>du Rhône sur le site des SISM</a:t>
            </a:r>
          </a:p>
        </p:txBody>
      </p:sp>
      <p:sp>
        <p:nvSpPr>
          <p:cNvPr id="180" name="Freeform 5">
            <a:extLst>
              <a:ext uri="{FF2B5EF4-FFF2-40B4-BE49-F238E27FC236}">
                <a16:creationId xmlns:a16="http://schemas.microsoft.com/office/drawing/2014/main" id="{993C04E0-7F41-5696-66C0-95D0A896EBB7}"/>
              </a:ext>
            </a:extLst>
          </p:cNvPr>
          <p:cNvSpPr/>
          <p:nvPr/>
        </p:nvSpPr>
        <p:spPr>
          <a:xfrm>
            <a:off x="149847" y="59238"/>
            <a:ext cx="722095" cy="849966"/>
          </a:xfrm>
          <a:custGeom>
            <a:avLst/>
            <a:gdLst/>
            <a:ahLst/>
            <a:cxnLst/>
            <a:rect l="l" t="t" r="r" b="b"/>
            <a:pathLst>
              <a:path w="2075525" h="2443066">
                <a:moveTo>
                  <a:pt x="0" y="0"/>
                </a:moveTo>
                <a:lnTo>
                  <a:pt x="2075525" y="0"/>
                </a:lnTo>
                <a:lnTo>
                  <a:pt x="2075525" y="2443066"/>
                </a:lnTo>
                <a:lnTo>
                  <a:pt x="0" y="24430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grpSp>
        <p:nvGrpSpPr>
          <p:cNvPr id="181" name="Groupe 180">
            <a:extLst>
              <a:ext uri="{FF2B5EF4-FFF2-40B4-BE49-F238E27FC236}">
                <a16:creationId xmlns:a16="http://schemas.microsoft.com/office/drawing/2014/main" id="{8E4A4DA2-A0E7-DEC4-DADB-A5A75837EA44}"/>
              </a:ext>
            </a:extLst>
          </p:cNvPr>
          <p:cNvGrpSpPr/>
          <p:nvPr/>
        </p:nvGrpSpPr>
        <p:grpSpPr>
          <a:xfrm>
            <a:off x="660699" y="958850"/>
            <a:ext cx="3981151" cy="3281875"/>
            <a:chOff x="1577728" y="2123290"/>
            <a:chExt cx="7401308" cy="6101292"/>
          </a:xfrm>
        </p:grpSpPr>
        <p:pic>
          <p:nvPicPr>
            <p:cNvPr id="182" name="object 62">
              <a:extLst>
                <a:ext uri="{FF2B5EF4-FFF2-40B4-BE49-F238E27FC236}">
                  <a16:creationId xmlns:a16="http://schemas.microsoft.com/office/drawing/2014/main" id="{DB99026A-227E-E044-EAAC-22FCCE7E3CC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27700" y="5718086"/>
              <a:ext cx="88988" cy="91986"/>
            </a:xfrm>
            <a:prstGeom prst="rect">
              <a:avLst/>
            </a:prstGeom>
          </p:spPr>
        </p:pic>
        <p:grpSp>
          <p:nvGrpSpPr>
            <p:cNvPr id="183" name="Groupe 182">
              <a:extLst>
                <a:ext uri="{FF2B5EF4-FFF2-40B4-BE49-F238E27FC236}">
                  <a16:creationId xmlns:a16="http://schemas.microsoft.com/office/drawing/2014/main" id="{8134EEAC-B687-9575-01A2-FFE9DF752952}"/>
                </a:ext>
              </a:extLst>
            </p:cNvPr>
            <p:cNvGrpSpPr/>
            <p:nvPr/>
          </p:nvGrpSpPr>
          <p:grpSpPr>
            <a:xfrm>
              <a:off x="1577728" y="2123290"/>
              <a:ext cx="7401308" cy="6101292"/>
              <a:chOff x="1577728" y="2123290"/>
              <a:chExt cx="7401308" cy="6101292"/>
            </a:xfrm>
          </p:grpSpPr>
          <p:pic>
            <p:nvPicPr>
              <p:cNvPr id="184" name="object 62">
                <a:extLst>
                  <a:ext uri="{FF2B5EF4-FFF2-40B4-BE49-F238E27FC236}">
                    <a16:creationId xmlns:a16="http://schemas.microsoft.com/office/drawing/2014/main" id="{85B0ED0D-63C8-49BF-7182-5ECF01FBDC23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828562" y="5401602"/>
                <a:ext cx="88988" cy="91986"/>
              </a:xfrm>
              <a:prstGeom prst="rect">
                <a:avLst/>
              </a:prstGeom>
            </p:spPr>
          </p:pic>
          <p:grpSp>
            <p:nvGrpSpPr>
              <p:cNvPr id="185" name="Group 6">
                <a:extLst>
                  <a:ext uri="{FF2B5EF4-FFF2-40B4-BE49-F238E27FC236}">
                    <a16:creationId xmlns:a16="http://schemas.microsoft.com/office/drawing/2014/main" id="{7D394DE0-67F4-55B5-5129-0DBB2A6D8673}"/>
                  </a:ext>
                </a:extLst>
              </p:cNvPr>
              <p:cNvGrpSpPr/>
              <p:nvPr/>
            </p:nvGrpSpPr>
            <p:grpSpPr>
              <a:xfrm rot="-1730947">
                <a:off x="4986648" y="5657222"/>
                <a:ext cx="61384" cy="58337"/>
                <a:chOff x="0" y="0"/>
                <a:chExt cx="855248" cy="812800"/>
              </a:xfrm>
            </p:grpSpPr>
            <p:sp>
              <p:nvSpPr>
                <p:cNvPr id="242" name="Freeform 7">
                  <a:extLst>
                    <a:ext uri="{FF2B5EF4-FFF2-40B4-BE49-F238E27FC236}">
                      <a16:creationId xmlns:a16="http://schemas.microsoft.com/office/drawing/2014/main" id="{20E0FD53-454C-B794-B27F-71A354B4AC1F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55248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5248" h="812800">
                      <a:moveTo>
                        <a:pt x="427624" y="0"/>
                      </a:moveTo>
                      <a:cubicBezTo>
                        <a:pt x="191454" y="0"/>
                        <a:pt x="0" y="181951"/>
                        <a:pt x="0" y="406400"/>
                      </a:cubicBezTo>
                      <a:cubicBezTo>
                        <a:pt x="0" y="630849"/>
                        <a:pt x="191454" y="812800"/>
                        <a:pt x="427624" y="812800"/>
                      </a:cubicBezTo>
                      <a:cubicBezTo>
                        <a:pt x="663794" y="812800"/>
                        <a:pt x="855248" y="630849"/>
                        <a:pt x="855248" y="406400"/>
                      </a:cubicBezTo>
                      <a:cubicBezTo>
                        <a:pt x="855248" y="181951"/>
                        <a:pt x="663794" y="0"/>
                        <a:pt x="42762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43" name="TextBox 8">
                  <a:extLst>
                    <a:ext uri="{FF2B5EF4-FFF2-40B4-BE49-F238E27FC236}">
                      <a16:creationId xmlns:a16="http://schemas.microsoft.com/office/drawing/2014/main" id="{6525A22C-D63F-6D99-CCB6-D312AA755C46}"/>
                    </a:ext>
                  </a:extLst>
                </p:cNvPr>
                <p:cNvSpPr txBox="1"/>
                <p:nvPr/>
              </p:nvSpPr>
              <p:spPr>
                <a:xfrm>
                  <a:off x="80179" y="47625"/>
                  <a:ext cx="694889" cy="688975"/>
                </a:xfrm>
                <a:prstGeom prst="rect">
                  <a:avLst/>
                </a:prstGeom>
              </p:spPr>
              <p:txBody>
                <a:bodyPr lIns="111351" tIns="111351" rIns="111351" bIns="111351" rtlCol="0" anchor="ctr"/>
                <a:lstStyle/>
                <a:p>
                  <a:pPr algn="ctr">
                    <a:lnSpc>
                      <a:spcPts val="2367"/>
                    </a:lnSpc>
                  </a:pPr>
                  <a:endParaRPr/>
                </a:p>
              </p:txBody>
            </p:sp>
          </p:grpSp>
          <p:grpSp>
            <p:nvGrpSpPr>
              <p:cNvPr id="186" name="Groupe 185">
                <a:extLst>
                  <a:ext uri="{FF2B5EF4-FFF2-40B4-BE49-F238E27FC236}">
                    <a16:creationId xmlns:a16="http://schemas.microsoft.com/office/drawing/2014/main" id="{63141784-7BFC-8986-6E7F-622C3A382044}"/>
                  </a:ext>
                </a:extLst>
              </p:cNvPr>
              <p:cNvGrpSpPr/>
              <p:nvPr/>
            </p:nvGrpSpPr>
            <p:grpSpPr>
              <a:xfrm>
                <a:off x="1577728" y="2123290"/>
                <a:ext cx="7401308" cy="6101292"/>
                <a:chOff x="1577728" y="2123290"/>
                <a:chExt cx="7401308" cy="6101292"/>
              </a:xfrm>
            </p:grpSpPr>
            <p:grpSp>
              <p:nvGrpSpPr>
                <p:cNvPr id="187" name="Groupe 186">
                  <a:extLst>
                    <a:ext uri="{FF2B5EF4-FFF2-40B4-BE49-F238E27FC236}">
                      <a16:creationId xmlns:a16="http://schemas.microsoft.com/office/drawing/2014/main" id="{527A75B8-8CB8-6570-FF02-FC8812F9AE11}"/>
                    </a:ext>
                  </a:extLst>
                </p:cNvPr>
                <p:cNvGrpSpPr/>
                <p:nvPr/>
              </p:nvGrpSpPr>
              <p:grpSpPr>
                <a:xfrm>
                  <a:off x="1577728" y="2123290"/>
                  <a:ext cx="7401308" cy="6101292"/>
                  <a:chOff x="1577728" y="2123290"/>
                  <a:chExt cx="7401308" cy="6101292"/>
                </a:xfrm>
              </p:grpSpPr>
              <p:pic>
                <p:nvPicPr>
                  <p:cNvPr id="199" name="Image 198">
                    <a:extLst>
                      <a:ext uri="{FF2B5EF4-FFF2-40B4-BE49-F238E27FC236}">
                        <a16:creationId xmlns:a16="http://schemas.microsoft.com/office/drawing/2014/main" id="{197F79C1-933D-79B8-BBB9-434766D1D0E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0989" r="70410"/>
                  <a:stretch>
                    <a:fillRect/>
                  </a:stretch>
                </p:blipFill>
                <p:spPr>
                  <a:xfrm>
                    <a:off x="4203711" y="7065626"/>
                    <a:ext cx="531180" cy="1123765"/>
                  </a:xfrm>
                  <a:prstGeom prst="rect">
                    <a:avLst/>
                  </a:prstGeom>
                </p:spPr>
              </p:pic>
              <p:grpSp>
                <p:nvGrpSpPr>
                  <p:cNvPr id="200" name="Groupe 199">
                    <a:extLst>
                      <a:ext uri="{FF2B5EF4-FFF2-40B4-BE49-F238E27FC236}">
                        <a16:creationId xmlns:a16="http://schemas.microsoft.com/office/drawing/2014/main" id="{D3D04805-A95B-D35E-E973-C6905535949D}"/>
                      </a:ext>
                    </a:extLst>
                  </p:cNvPr>
                  <p:cNvGrpSpPr/>
                  <p:nvPr/>
                </p:nvGrpSpPr>
                <p:grpSpPr>
                  <a:xfrm>
                    <a:off x="1577728" y="2123290"/>
                    <a:ext cx="7401308" cy="6101292"/>
                    <a:chOff x="1577728" y="2123290"/>
                    <a:chExt cx="7401308" cy="6101292"/>
                  </a:xfrm>
                </p:grpSpPr>
                <p:pic>
                  <p:nvPicPr>
                    <p:cNvPr id="201" name="object 45">
                      <a:extLst>
                        <a:ext uri="{FF2B5EF4-FFF2-40B4-BE49-F238E27FC236}">
                          <a16:creationId xmlns:a16="http://schemas.microsoft.com/office/drawing/2014/main" id="{C694AA28-9537-B91A-ED34-EC8A89631A96}"/>
                        </a:ext>
                      </a:extLst>
                    </p:cNvPr>
                    <p:cNvPicPr/>
                    <p:nvPr/>
                  </p:nvPicPr>
                  <p:blipFill>
                    <a:blip r:embed="rId10" cstate="print"/>
                    <a:srcRect t="29586" r="62802" b="45003"/>
                    <a:stretch>
                      <a:fillRect/>
                    </a:stretch>
                  </p:blipFill>
                  <p:spPr>
                    <a:xfrm>
                      <a:off x="3327451" y="5051811"/>
                      <a:ext cx="1356090" cy="100065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02" name="object 45">
                      <a:extLst>
                        <a:ext uri="{FF2B5EF4-FFF2-40B4-BE49-F238E27FC236}">
                          <a16:creationId xmlns:a16="http://schemas.microsoft.com/office/drawing/2014/main" id="{D430B32B-8C3F-9E8E-D37E-7AC720FEBE7C}"/>
                        </a:ext>
                      </a:extLst>
                    </p:cNvPr>
                    <p:cNvPicPr/>
                    <p:nvPr/>
                  </p:nvPicPr>
                  <p:blipFill>
                    <a:blip r:embed="rId10" cstate="print"/>
                    <a:srcRect l="30044" t="50999" r="23883" b="4797"/>
                    <a:stretch>
                      <a:fillRect/>
                    </a:stretch>
                  </p:blipFill>
                  <p:spPr>
                    <a:xfrm>
                      <a:off x="4352864" y="5704538"/>
                      <a:ext cx="1679636" cy="1740740"/>
                    </a:xfrm>
                    <a:prstGeom prst="rect">
                      <a:avLst/>
                    </a:prstGeom>
                  </p:spPr>
                </p:pic>
                <p:grpSp>
                  <p:nvGrpSpPr>
                    <p:cNvPr id="203" name="Groupe 202">
                      <a:extLst>
                        <a:ext uri="{FF2B5EF4-FFF2-40B4-BE49-F238E27FC236}">
                          <a16:creationId xmlns:a16="http://schemas.microsoft.com/office/drawing/2014/main" id="{73B0544B-C5FA-2BD7-E2D4-B9893BB8B38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577728" y="2123290"/>
                      <a:ext cx="7401308" cy="6101292"/>
                      <a:chOff x="1577728" y="2123290"/>
                      <a:chExt cx="7401308" cy="6101292"/>
                    </a:xfrm>
                  </p:grpSpPr>
                  <p:grpSp>
                    <p:nvGrpSpPr>
                      <p:cNvPr id="204" name="Groupe 203">
                        <a:extLst>
                          <a:ext uri="{FF2B5EF4-FFF2-40B4-BE49-F238E27FC236}">
                            <a16:creationId xmlns:a16="http://schemas.microsoft.com/office/drawing/2014/main" id="{E141586D-817C-0603-8414-C2D8653F2D8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577728" y="2123290"/>
                        <a:ext cx="7401308" cy="6101292"/>
                        <a:chOff x="1577728" y="2123290"/>
                        <a:chExt cx="7401308" cy="6101292"/>
                      </a:xfrm>
                    </p:grpSpPr>
                    <p:grpSp>
                      <p:nvGrpSpPr>
                        <p:cNvPr id="206" name="Groupe 205">
                          <a:extLst>
                            <a:ext uri="{FF2B5EF4-FFF2-40B4-BE49-F238E27FC236}">
                              <a16:creationId xmlns:a16="http://schemas.microsoft.com/office/drawing/2014/main" id="{2D3D61BC-4D99-5650-0011-CBBED023A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577728" y="2123290"/>
                          <a:ext cx="7401308" cy="6101292"/>
                          <a:chOff x="1577728" y="2123290"/>
                          <a:chExt cx="7401308" cy="6101292"/>
                        </a:xfrm>
                      </p:grpSpPr>
                      <p:grpSp>
                        <p:nvGrpSpPr>
                          <p:cNvPr id="208" name="Groupe 207">
                            <a:extLst>
                              <a:ext uri="{FF2B5EF4-FFF2-40B4-BE49-F238E27FC236}">
                                <a16:creationId xmlns:a16="http://schemas.microsoft.com/office/drawing/2014/main" id="{34DFB8C9-AB1A-B0C3-93EC-C3BC7D1CE034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577728" y="2123290"/>
                            <a:ext cx="7352950" cy="6101292"/>
                            <a:chOff x="1577728" y="2123290"/>
                            <a:chExt cx="7352950" cy="6101292"/>
                          </a:xfrm>
                        </p:grpSpPr>
                        <p:grpSp>
                          <p:nvGrpSpPr>
                            <p:cNvPr id="214" name="object 12">
                              <a:extLst>
                                <a:ext uri="{FF2B5EF4-FFF2-40B4-BE49-F238E27FC236}">
                                  <a16:creationId xmlns:a16="http://schemas.microsoft.com/office/drawing/2014/main" id="{18E469F4-DB82-1BC4-5579-F273817AB07A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577728" y="2123290"/>
                              <a:ext cx="7352950" cy="6081461"/>
                              <a:chOff x="1577728" y="2123290"/>
                              <a:chExt cx="7352950" cy="6081461"/>
                            </a:xfrm>
                          </p:grpSpPr>
                          <p:pic>
                            <p:nvPicPr>
                              <p:cNvPr id="234" name="object 16">
                                <a:extLst>
                                  <a:ext uri="{FF2B5EF4-FFF2-40B4-BE49-F238E27FC236}">
                                    <a16:creationId xmlns:a16="http://schemas.microsoft.com/office/drawing/2014/main" id="{19A3A77B-D2A6-2520-98A7-A994C7246625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11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6490821" y="5328355"/>
                                <a:ext cx="747518" cy="1000652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235" name="object 17">
                                <a:extLst>
                                  <a:ext uri="{FF2B5EF4-FFF2-40B4-BE49-F238E27FC236}">
                                    <a16:creationId xmlns:a16="http://schemas.microsoft.com/office/drawing/2014/main" id="{58601859-6EE9-2EC9-ED19-6749FBD84651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12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6412859" y="2123290"/>
                                <a:ext cx="800042" cy="822976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236" name="object 18">
                                <a:extLst>
                                  <a:ext uri="{FF2B5EF4-FFF2-40B4-BE49-F238E27FC236}">
                                    <a16:creationId xmlns:a16="http://schemas.microsoft.com/office/drawing/2014/main" id="{E858D22E-FAA2-6895-B5A0-01D1FEAB2980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13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8771179" y="4705071"/>
                                <a:ext cx="159499" cy="181673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237" name="object 19">
                                <a:extLst>
                                  <a:ext uri="{FF2B5EF4-FFF2-40B4-BE49-F238E27FC236}">
                                    <a16:creationId xmlns:a16="http://schemas.microsoft.com/office/drawing/2014/main" id="{5D270FB4-8DF3-FAA5-72A4-BE0BB04E34C4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14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8100669" y="4193591"/>
                                <a:ext cx="817306" cy="754265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238" name="object 20">
                                <a:extLst>
                                  <a:ext uri="{FF2B5EF4-FFF2-40B4-BE49-F238E27FC236}">
                                    <a16:creationId xmlns:a16="http://schemas.microsoft.com/office/drawing/2014/main" id="{E5DC2B85-6ED5-B3FC-D4E4-4302B0D17E86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15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6482074" y="6633857"/>
                                <a:ext cx="704730" cy="664791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239" name="object 21">
                                <a:extLst>
                                  <a:ext uri="{FF2B5EF4-FFF2-40B4-BE49-F238E27FC236}">
                                    <a16:creationId xmlns:a16="http://schemas.microsoft.com/office/drawing/2014/main" id="{085A86F4-8AA3-6F4F-D4CA-21912B42D609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16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2102802" y="4910303"/>
                                <a:ext cx="1479571" cy="1507667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240" name="object 22">
                                <a:extLst>
                                  <a:ext uri="{FF2B5EF4-FFF2-40B4-BE49-F238E27FC236}">
                                    <a16:creationId xmlns:a16="http://schemas.microsoft.com/office/drawing/2014/main" id="{5B71C448-5989-0AF4-D86B-41BFA26A1512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17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1577728" y="3876664"/>
                                <a:ext cx="868021" cy="775970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241" name="object 23">
                                <a:extLst>
                                  <a:ext uri="{FF2B5EF4-FFF2-40B4-BE49-F238E27FC236}">
                                    <a16:creationId xmlns:a16="http://schemas.microsoft.com/office/drawing/2014/main" id="{B1466471-2813-4CCD-BCC5-B9D0DEE6501E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18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4829742" y="7334452"/>
                                <a:ext cx="1024253" cy="870299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grpSp>
                        <p:grpSp>
                          <p:nvGrpSpPr>
                            <p:cNvPr id="215" name="object 44">
                              <a:extLst>
                                <a:ext uri="{FF2B5EF4-FFF2-40B4-BE49-F238E27FC236}">
                                  <a16:creationId xmlns:a16="http://schemas.microsoft.com/office/drawing/2014/main" id="{B49F14B6-B17F-C3B8-EA10-F02314E5E386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723551" y="2213732"/>
                              <a:ext cx="6765723" cy="6010850"/>
                              <a:chOff x="1723551" y="2213732"/>
                              <a:chExt cx="6765723" cy="6010850"/>
                            </a:xfrm>
                          </p:grpSpPr>
                          <p:pic>
                            <p:nvPicPr>
                              <p:cNvPr id="216" name="object 45">
                                <a:extLst>
                                  <a:ext uri="{FF2B5EF4-FFF2-40B4-BE49-F238E27FC236}">
                                    <a16:creationId xmlns:a16="http://schemas.microsoft.com/office/drawing/2014/main" id="{119A41D1-A8D2-E542-D2AB-A33395794F6F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19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7542735" y="2259118"/>
                                <a:ext cx="946539" cy="856704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217" name="object 46">
                                <a:extLst>
                                  <a:ext uri="{FF2B5EF4-FFF2-40B4-BE49-F238E27FC236}">
                                    <a16:creationId xmlns:a16="http://schemas.microsoft.com/office/drawing/2014/main" id="{DE52D99E-C952-F03F-04A1-8362AECF960D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20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3602440" y="2213732"/>
                                <a:ext cx="783958" cy="826588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sp>
                            <p:nvSpPr>
                              <p:cNvPr id="218" name="object 47">
                                <a:extLst>
                                  <a:ext uri="{FF2B5EF4-FFF2-40B4-BE49-F238E27FC236}">
                                    <a16:creationId xmlns:a16="http://schemas.microsoft.com/office/drawing/2014/main" id="{7156E096-8D4C-35F0-FE89-8CAAD3737E3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3805199" y="5646115"/>
                                <a:ext cx="56515" cy="171450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56514" h="171450">
                                    <a:moveTo>
                                      <a:pt x="56438" y="30200"/>
                                    </a:moveTo>
                                    <a:lnTo>
                                      <a:pt x="29527" y="30200"/>
                                    </a:lnTo>
                                    <a:lnTo>
                                      <a:pt x="29527" y="19697"/>
                                    </a:lnTo>
                                    <a:lnTo>
                                      <a:pt x="39090" y="19697"/>
                                    </a:lnTo>
                                    <a:lnTo>
                                      <a:pt x="39090" y="0"/>
                                    </a:lnTo>
                                    <a:lnTo>
                                      <a:pt x="17348" y="0"/>
                                    </a:lnTo>
                                    <a:lnTo>
                                      <a:pt x="17348" y="19697"/>
                                    </a:lnTo>
                                    <a:lnTo>
                                      <a:pt x="26911" y="19697"/>
                                    </a:lnTo>
                                    <a:lnTo>
                                      <a:pt x="26911" y="30200"/>
                                    </a:lnTo>
                                    <a:lnTo>
                                      <a:pt x="0" y="30200"/>
                                    </a:lnTo>
                                    <a:lnTo>
                                      <a:pt x="0" y="170840"/>
                                    </a:lnTo>
                                    <a:lnTo>
                                      <a:pt x="56438" y="170840"/>
                                    </a:lnTo>
                                    <a:lnTo>
                                      <a:pt x="56438" y="30200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3F2365"/>
                              </a:solidFill>
                            </p:spPr>
                            <p:txBody>
                              <a:bodyPr wrap="square" lIns="0" tIns="0" rIns="0" bIns="0" rtlCol="0"/>
                              <a:lstStyle/>
                              <a:p>
                                <a:endParaRPr/>
                              </a:p>
                            </p:txBody>
                          </p:sp>
                          <p:sp>
                            <p:nvSpPr>
                              <p:cNvPr id="219" name="object 48">
                                <a:extLst>
                                  <a:ext uri="{FF2B5EF4-FFF2-40B4-BE49-F238E27FC236}">
                                    <a16:creationId xmlns:a16="http://schemas.microsoft.com/office/drawing/2014/main" id="{7B192310-C37A-8613-A3F5-1E255CE862F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3814356" y="5709539"/>
                                <a:ext cx="38735" cy="57785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38735" h="57785">
                                    <a:moveTo>
                                      <a:pt x="38125" y="0"/>
                                    </a:moveTo>
                                    <a:lnTo>
                                      <a:pt x="0" y="0"/>
                                    </a:lnTo>
                                    <a:lnTo>
                                      <a:pt x="0" y="57188"/>
                                    </a:lnTo>
                                    <a:lnTo>
                                      <a:pt x="38125" y="57188"/>
                                    </a:lnTo>
                                    <a:lnTo>
                                      <a:pt x="38125" y="0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6E9ED4"/>
                              </a:solidFill>
                            </p:spPr>
                            <p:txBody>
                              <a:bodyPr wrap="square" lIns="0" tIns="0" rIns="0" bIns="0" rtlCol="0"/>
                              <a:lstStyle/>
                              <a:p>
                                <a:endParaRPr/>
                              </a:p>
                            </p:txBody>
                          </p:sp>
                          <p:sp>
                            <p:nvSpPr>
                              <p:cNvPr id="220" name="object 49">
                                <a:extLst>
                                  <a:ext uri="{FF2B5EF4-FFF2-40B4-BE49-F238E27FC236}">
                                    <a16:creationId xmlns:a16="http://schemas.microsoft.com/office/drawing/2014/main" id="{27B63672-5D72-409D-5E85-E660751BE69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3829954" y="5651711"/>
                                <a:ext cx="6985" cy="5715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6985" h="5714">
                                    <a:moveTo>
                                      <a:pt x="6705" y="0"/>
                                    </a:moveTo>
                                    <a:lnTo>
                                      <a:pt x="0" y="0"/>
                                    </a:lnTo>
                                    <a:lnTo>
                                      <a:pt x="0" y="5206"/>
                                    </a:lnTo>
                                    <a:lnTo>
                                      <a:pt x="3352" y="5206"/>
                                    </a:lnTo>
                                    <a:lnTo>
                                      <a:pt x="6692" y="5206"/>
                                    </a:lnTo>
                                    <a:lnTo>
                                      <a:pt x="6705" y="0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FFFFFF"/>
                              </a:solidFill>
                            </p:spPr>
                            <p:txBody>
                              <a:bodyPr wrap="square" lIns="0" tIns="0" rIns="0" bIns="0" rtlCol="0"/>
                              <a:lstStyle/>
                              <a:p>
                                <a:endParaRPr/>
                              </a:p>
                            </p:txBody>
                          </p:sp>
                          <p:pic>
                            <p:nvPicPr>
                              <p:cNvPr id="221" name="object 50">
                                <a:extLst>
                                  <a:ext uri="{FF2B5EF4-FFF2-40B4-BE49-F238E27FC236}">
                                    <a16:creationId xmlns:a16="http://schemas.microsoft.com/office/drawing/2014/main" id="{87391D81-9237-A555-9FAF-10E92A33BCE5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21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1723551" y="2722304"/>
                                <a:ext cx="479793" cy="885219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222" name="object 51">
                                <a:extLst>
                                  <a:ext uri="{FF2B5EF4-FFF2-40B4-BE49-F238E27FC236}">
                                    <a16:creationId xmlns:a16="http://schemas.microsoft.com/office/drawing/2014/main" id="{E30543D9-5F7C-0A16-A69B-AB0A2B79436E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22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3506383" y="6589899"/>
                                <a:ext cx="651239" cy="786479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sp>
                            <p:nvSpPr>
                              <p:cNvPr id="223" name="object 52">
                                <a:extLst>
                                  <a:ext uri="{FF2B5EF4-FFF2-40B4-BE49-F238E27FC236}">
                                    <a16:creationId xmlns:a16="http://schemas.microsoft.com/office/drawing/2014/main" id="{49FA2E4D-C59D-1977-654A-6F80F8D3AFA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4963261" y="7241387"/>
                                <a:ext cx="367665" cy="213360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367664" h="213359">
                                    <a:moveTo>
                                      <a:pt x="35534" y="64630"/>
                                    </a:moveTo>
                                    <a:lnTo>
                                      <a:pt x="15748" y="69113"/>
                                    </a:lnTo>
                                    <a:lnTo>
                                      <a:pt x="16865" y="105092"/>
                                    </a:lnTo>
                                    <a:lnTo>
                                      <a:pt x="15265" y="104254"/>
                                    </a:lnTo>
                                    <a:lnTo>
                                      <a:pt x="13309" y="103949"/>
                                    </a:lnTo>
                                    <a:lnTo>
                                      <a:pt x="6070" y="105295"/>
                                    </a:lnTo>
                                    <a:lnTo>
                                      <a:pt x="0" y="107975"/>
                                    </a:lnTo>
                                    <a:lnTo>
                                      <a:pt x="0" y="122047"/>
                                    </a:lnTo>
                                    <a:lnTo>
                                      <a:pt x="6629" y="123190"/>
                                    </a:lnTo>
                                    <a:lnTo>
                                      <a:pt x="16624" y="121335"/>
                                    </a:lnTo>
                                    <a:lnTo>
                                      <a:pt x="20497" y="117030"/>
                                    </a:lnTo>
                                    <a:lnTo>
                                      <a:pt x="20789" y="112395"/>
                                    </a:lnTo>
                                    <a:lnTo>
                                      <a:pt x="19748" y="77482"/>
                                    </a:lnTo>
                                    <a:lnTo>
                                      <a:pt x="35534" y="74002"/>
                                    </a:lnTo>
                                    <a:lnTo>
                                      <a:pt x="35534" y="64630"/>
                                    </a:lnTo>
                                    <a:close/>
                                  </a:path>
                                  <a:path w="367664" h="213359">
                                    <a:moveTo>
                                      <a:pt x="258318" y="43522"/>
                                    </a:moveTo>
                                    <a:lnTo>
                                      <a:pt x="257238" y="8610"/>
                                    </a:lnTo>
                                    <a:lnTo>
                                      <a:pt x="256806" y="0"/>
                                    </a:lnTo>
                                    <a:lnTo>
                                      <a:pt x="213334" y="9067"/>
                                    </a:lnTo>
                                    <a:lnTo>
                                      <a:pt x="214452" y="45046"/>
                                    </a:lnTo>
                                    <a:lnTo>
                                      <a:pt x="212864" y="44208"/>
                                    </a:lnTo>
                                    <a:lnTo>
                                      <a:pt x="210908" y="43903"/>
                                    </a:lnTo>
                                    <a:lnTo>
                                      <a:pt x="208813" y="44297"/>
                                    </a:lnTo>
                                    <a:lnTo>
                                      <a:pt x="203669" y="45250"/>
                                    </a:lnTo>
                                    <a:lnTo>
                                      <a:pt x="197599" y="47929"/>
                                    </a:lnTo>
                                    <a:lnTo>
                                      <a:pt x="197599" y="62001"/>
                                    </a:lnTo>
                                    <a:lnTo>
                                      <a:pt x="204228" y="63144"/>
                                    </a:lnTo>
                                    <a:lnTo>
                                      <a:pt x="214223" y="61290"/>
                                    </a:lnTo>
                                    <a:lnTo>
                                      <a:pt x="218135" y="56972"/>
                                    </a:lnTo>
                                    <a:lnTo>
                                      <a:pt x="218427" y="52349"/>
                                    </a:lnTo>
                                    <a:lnTo>
                                      <a:pt x="217347" y="17437"/>
                                    </a:lnTo>
                                    <a:lnTo>
                                      <a:pt x="253517" y="9385"/>
                                    </a:lnTo>
                                    <a:lnTo>
                                      <a:pt x="254342" y="36220"/>
                                    </a:lnTo>
                                    <a:lnTo>
                                      <a:pt x="252755" y="35382"/>
                                    </a:lnTo>
                                    <a:lnTo>
                                      <a:pt x="250799" y="35077"/>
                                    </a:lnTo>
                                    <a:lnTo>
                                      <a:pt x="243560" y="36423"/>
                                    </a:lnTo>
                                    <a:lnTo>
                                      <a:pt x="237490" y="39103"/>
                                    </a:lnTo>
                                    <a:lnTo>
                                      <a:pt x="237490" y="53174"/>
                                    </a:lnTo>
                                    <a:lnTo>
                                      <a:pt x="244119" y="54317"/>
                                    </a:lnTo>
                                    <a:lnTo>
                                      <a:pt x="254114" y="52463"/>
                                    </a:lnTo>
                                    <a:lnTo>
                                      <a:pt x="258025" y="48145"/>
                                    </a:lnTo>
                                    <a:lnTo>
                                      <a:pt x="258318" y="43522"/>
                                    </a:lnTo>
                                    <a:close/>
                                  </a:path>
                                  <a:path w="367664" h="213359">
                                    <a:moveTo>
                                      <a:pt x="367055" y="154343"/>
                                    </a:moveTo>
                                    <a:lnTo>
                                      <a:pt x="347268" y="158826"/>
                                    </a:lnTo>
                                    <a:lnTo>
                                      <a:pt x="348386" y="194805"/>
                                    </a:lnTo>
                                    <a:lnTo>
                                      <a:pt x="346786" y="193967"/>
                                    </a:lnTo>
                                    <a:lnTo>
                                      <a:pt x="344830" y="193662"/>
                                    </a:lnTo>
                                    <a:lnTo>
                                      <a:pt x="337591" y="195008"/>
                                    </a:lnTo>
                                    <a:lnTo>
                                      <a:pt x="331520" y="197688"/>
                                    </a:lnTo>
                                    <a:lnTo>
                                      <a:pt x="331520" y="211759"/>
                                    </a:lnTo>
                                    <a:lnTo>
                                      <a:pt x="338150" y="212902"/>
                                    </a:lnTo>
                                    <a:lnTo>
                                      <a:pt x="348145" y="211048"/>
                                    </a:lnTo>
                                    <a:lnTo>
                                      <a:pt x="352018" y="206743"/>
                                    </a:lnTo>
                                    <a:lnTo>
                                      <a:pt x="352310" y="202107"/>
                                    </a:lnTo>
                                    <a:lnTo>
                                      <a:pt x="351269" y="167195"/>
                                    </a:lnTo>
                                    <a:lnTo>
                                      <a:pt x="367055" y="163715"/>
                                    </a:lnTo>
                                    <a:lnTo>
                                      <a:pt x="367055" y="154343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3F2365"/>
                              </a:solidFill>
                            </p:spPr>
                            <p:txBody>
                              <a:bodyPr wrap="square" lIns="0" tIns="0" rIns="0" bIns="0" rtlCol="0"/>
                              <a:lstStyle/>
                              <a:p>
                                <a:endParaRPr/>
                              </a:p>
                            </p:txBody>
                          </p:sp>
                          <p:pic>
                            <p:nvPicPr>
                              <p:cNvPr id="224" name="object 53">
                                <a:extLst>
                                  <a:ext uri="{FF2B5EF4-FFF2-40B4-BE49-F238E27FC236}">
                                    <a16:creationId xmlns:a16="http://schemas.microsoft.com/office/drawing/2014/main" id="{B79F6474-DC8E-6B73-34AE-7BE969F882C4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23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5965784" y="7358276"/>
                                <a:ext cx="403113" cy="866306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225" name="object 54">
                                <a:extLst>
                                  <a:ext uri="{FF2B5EF4-FFF2-40B4-BE49-F238E27FC236}">
                                    <a16:creationId xmlns:a16="http://schemas.microsoft.com/office/drawing/2014/main" id="{FF609C60-8E2C-2AD1-9FDF-31467FAF35C1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24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4605858" y="2500934"/>
                                <a:ext cx="628716" cy="679571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226" name="object 55">
                                <a:extLst>
                                  <a:ext uri="{FF2B5EF4-FFF2-40B4-BE49-F238E27FC236}">
                                    <a16:creationId xmlns:a16="http://schemas.microsoft.com/office/drawing/2014/main" id="{63C67F1A-8069-450E-EC47-82FE6C93A99F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25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2777653" y="4456174"/>
                                <a:ext cx="434243" cy="601783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227" name="object 56">
                                <a:extLst>
                                  <a:ext uri="{FF2B5EF4-FFF2-40B4-BE49-F238E27FC236}">
                                    <a16:creationId xmlns:a16="http://schemas.microsoft.com/office/drawing/2014/main" id="{C82DED8D-67CD-525F-A8AB-F41BCE12C016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26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2920413" y="3889265"/>
                                <a:ext cx="88988" cy="91998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228" name="object 57">
                                <a:extLst>
                                  <a:ext uri="{FF2B5EF4-FFF2-40B4-BE49-F238E27FC236}">
                                    <a16:creationId xmlns:a16="http://schemas.microsoft.com/office/drawing/2014/main" id="{F393B21B-49B7-BA5F-C972-0E1C664DD44B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27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7243004" y="5612552"/>
                                <a:ext cx="88988" cy="91986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229" name="object 58">
                                <a:extLst>
                                  <a:ext uri="{FF2B5EF4-FFF2-40B4-BE49-F238E27FC236}">
                                    <a16:creationId xmlns:a16="http://schemas.microsoft.com/office/drawing/2014/main" id="{8F8FCEC9-5FC7-8567-2C3D-BD26C3031B94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28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5457713" y="7215174"/>
                                <a:ext cx="88988" cy="91998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230" name="object 59">
                                <a:extLst>
                                  <a:ext uri="{FF2B5EF4-FFF2-40B4-BE49-F238E27FC236}">
                                    <a16:creationId xmlns:a16="http://schemas.microsoft.com/office/drawing/2014/main" id="{D5ED6A00-A449-CEDC-1561-A8E55E6D24A7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26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3006881" y="5355603"/>
                                <a:ext cx="88988" cy="91998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sp>
                            <p:nvSpPr>
                              <p:cNvPr id="231" name="object 60">
                                <a:extLst>
                                  <a:ext uri="{FF2B5EF4-FFF2-40B4-BE49-F238E27FC236}">
                                    <a16:creationId xmlns:a16="http://schemas.microsoft.com/office/drawing/2014/main" id="{1FD115CA-23B7-C563-2DD1-E058D4D88F2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2490584" y="3219513"/>
                                <a:ext cx="5453380" cy="3970654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5453380" h="3970654">
                                    <a:moveTo>
                                      <a:pt x="32194" y="266547"/>
                                    </a:moveTo>
                                    <a:lnTo>
                                      <a:pt x="24980" y="259334"/>
                                    </a:lnTo>
                                    <a:lnTo>
                                      <a:pt x="7200" y="259334"/>
                                    </a:lnTo>
                                    <a:lnTo>
                                      <a:pt x="0" y="266547"/>
                                    </a:lnTo>
                                    <a:lnTo>
                                      <a:pt x="0" y="284327"/>
                                    </a:lnTo>
                                    <a:lnTo>
                                      <a:pt x="7200" y="291541"/>
                                    </a:lnTo>
                                    <a:lnTo>
                                      <a:pt x="24980" y="291541"/>
                                    </a:lnTo>
                                    <a:lnTo>
                                      <a:pt x="32194" y="284327"/>
                                    </a:lnTo>
                                    <a:lnTo>
                                      <a:pt x="32194" y="275437"/>
                                    </a:lnTo>
                                    <a:lnTo>
                                      <a:pt x="32194" y="266547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691883" y="873226"/>
                                    </a:moveTo>
                                    <a:lnTo>
                                      <a:pt x="684669" y="866013"/>
                                    </a:lnTo>
                                    <a:lnTo>
                                      <a:pt x="666889" y="866013"/>
                                    </a:lnTo>
                                    <a:lnTo>
                                      <a:pt x="659688" y="873226"/>
                                    </a:lnTo>
                                    <a:lnTo>
                                      <a:pt x="659688" y="891006"/>
                                    </a:lnTo>
                                    <a:lnTo>
                                      <a:pt x="666889" y="898220"/>
                                    </a:lnTo>
                                    <a:lnTo>
                                      <a:pt x="684669" y="898220"/>
                                    </a:lnTo>
                                    <a:lnTo>
                                      <a:pt x="691883" y="891006"/>
                                    </a:lnTo>
                                    <a:lnTo>
                                      <a:pt x="691883" y="882116"/>
                                    </a:lnTo>
                                    <a:lnTo>
                                      <a:pt x="691883" y="873226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917257" y="2051316"/>
                                    </a:moveTo>
                                    <a:lnTo>
                                      <a:pt x="910043" y="2044103"/>
                                    </a:lnTo>
                                    <a:lnTo>
                                      <a:pt x="892263" y="2044103"/>
                                    </a:lnTo>
                                    <a:lnTo>
                                      <a:pt x="885063" y="2051316"/>
                                    </a:lnTo>
                                    <a:lnTo>
                                      <a:pt x="885063" y="2069096"/>
                                    </a:lnTo>
                                    <a:lnTo>
                                      <a:pt x="892263" y="2076310"/>
                                    </a:lnTo>
                                    <a:lnTo>
                                      <a:pt x="910043" y="2076310"/>
                                    </a:lnTo>
                                    <a:lnTo>
                                      <a:pt x="917257" y="2069096"/>
                                    </a:lnTo>
                                    <a:lnTo>
                                      <a:pt x="917257" y="2060206"/>
                                    </a:lnTo>
                                    <a:lnTo>
                                      <a:pt x="917257" y="2051316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1458036" y="62509"/>
                                    </a:moveTo>
                                    <a:lnTo>
                                      <a:pt x="1450822" y="55295"/>
                                    </a:lnTo>
                                    <a:lnTo>
                                      <a:pt x="1433042" y="55295"/>
                                    </a:lnTo>
                                    <a:lnTo>
                                      <a:pt x="1425841" y="62509"/>
                                    </a:lnTo>
                                    <a:lnTo>
                                      <a:pt x="1425841" y="80289"/>
                                    </a:lnTo>
                                    <a:lnTo>
                                      <a:pt x="1433042" y="87503"/>
                                    </a:lnTo>
                                    <a:lnTo>
                                      <a:pt x="1450822" y="87503"/>
                                    </a:lnTo>
                                    <a:lnTo>
                                      <a:pt x="1458036" y="80289"/>
                                    </a:lnTo>
                                    <a:lnTo>
                                      <a:pt x="1458036" y="71399"/>
                                    </a:lnTo>
                                    <a:lnTo>
                                      <a:pt x="1458036" y="62509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2078558" y="3945458"/>
                                    </a:moveTo>
                                    <a:lnTo>
                                      <a:pt x="2071344" y="3938244"/>
                                    </a:lnTo>
                                    <a:lnTo>
                                      <a:pt x="2053564" y="3938244"/>
                                    </a:lnTo>
                                    <a:lnTo>
                                      <a:pt x="2046363" y="3945458"/>
                                    </a:lnTo>
                                    <a:lnTo>
                                      <a:pt x="2046363" y="3963238"/>
                                    </a:lnTo>
                                    <a:lnTo>
                                      <a:pt x="2053564" y="3970451"/>
                                    </a:lnTo>
                                    <a:lnTo>
                                      <a:pt x="2071344" y="3970451"/>
                                    </a:lnTo>
                                    <a:lnTo>
                                      <a:pt x="2078558" y="3963238"/>
                                    </a:lnTo>
                                    <a:lnTo>
                                      <a:pt x="2078558" y="3954348"/>
                                    </a:lnTo>
                                    <a:lnTo>
                                      <a:pt x="2078558" y="3945458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3491319" y="3905808"/>
                                    </a:moveTo>
                                    <a:lnTo>
                                      <a:pt x="3484105" y="3898595"/>
                                    </a:lnTo>
                                    <a:lnTo>
                                      <a:pt x="3466325" y="3898595"/>
                                    </a:lnTo>
                                    <a:lnTo>
                                      <a:pt x="3459124" y="3905808"/>
                                    </a:lnTo>
                                    <a:lnTo>
                                      <a:pt x="3459124" y="3923588"/>
                                    </a:lnTo>
                                    <a:lnTo>
                                      <a:pt x="3466325" y="3930802"/>
                                    </a:lnTo>
                                    <a:lnTo>
                                      <a:pt x="3484105" y="3930802"/>
                                    </a:lnTo>
                                    <a:lnTo>
                                      <a:pt x="3491319" y="3923588"/>
                                    </a:lnTo>
                                    <a:lnTo>
                                      <a:pt x="3491319" y="3914698"/>
                                    </a:lnTo>
                                    <a:lnTo>
                                      <a:pt x="3491319" y="3905808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4248632" y="7213"/>
                                    </a:moveTo>
                                    <a:lnTo>
                                      <a:pt x="4241419" y="0"/>
                                    </a:lnTo>
                                    <a:lnTo>
                                      <a:pt x="4223639" y="0"/>
                                    </a:lnTo>
                                    <a:lnTo>
                                      <a:pt x="4216438" y="7213"/>
                                    </a:lnTo>
                                    <a:lnTo>
                                      <a:pt x="4216438" y="24993"/>
                                    </a:lnTo>
                                    <a:lnTo>
                                      <a:pt x="4223639" y="32207"/>
                                    </a:lnTo>
                                    <a:lnTo>
                                      <a:pt x="4241419" y="32207"/>
                                    </a:lnTo>
                                    <a:lnTo>
                                      <a:pt x="4248632" y="24993"/>
                                    </a:lnTo>
                                    <a:lnTo>
                                      <a:pt x="4248632" y="16103"/>
                                    </a:lnTo>
                                    <a:lnTo>
                                      <a:pt x="4248632" y="7213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4625543" y="3064713"/>
                                    </a:moveTo>
                                    <a:lnTo>
                                      <a:pt x="4618329" y="3057499"/>
                                    </a:lnTo>
                                    <a:lnTo>
                                      <a:pt x="4600549" y="3057499"/>
                                    </a:lnTo>
                                    <a:lnTo>
                                      <a:pt x="4593348" y="3064713"/>
                                    </a:lnTo>
                                    <a:lnTo>
                                      <a:pt x="4593348" y="3082493"/>
                                    </a:lnTo>
                                    <a:lnTo>
                                      <a:pt x="4600549" y="3089706"/>
                                    </a:lnTo>
                                    <a:lnTo>
                                      <a:pt x="4618329" y="3089706"/>
                                    </a:lnTo>
                                    <a:lnTo>
                                      <a:pt x="4625543" y="3082493"/>
                                    </a:lnTo>
                                    <a:lnTo>
                                      <a:pt x="4625543" y="3073603"/>
                                    </a:lnTo>
                                    <a:lnTo>
                                      <a:pt x="4625543" y="3064713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4808347" y="685330"/>
                                    </a:moveTo>
                                    <a:lnTo>
                                      <a:pt x="4801133" y="678116"/>
                                    </a:lnTo>
                                    <a:lnTo>
                                      <a:pt x="4783353" y="678116"/>
                                    </a:lnTo>
                                    <a:lnTo>
                                      <a:pt x="4776152" y="685330"/>
                                    </a:lnTo>
                                    <a:lnTo>
                                      <a:pt x="4776152" y="703110"/>
                                    </a:lnTo>
                                    <a:lnTo>
                                      <a:pt x="4783353" y="710323"/>
                                    </a:lnTo>
                                    <a:lnTo>
                                      <a:pt x="4801133" y="710323"/>
                                    </a:lnTo>
                                    <a:lnTo>
                                      <a:pt x="4808347" y="703110"/>
                                    </a:lnTo>
                                    <a:lnTo>
                                      <a:pt x="4808347" y="694220"/>
                                    </a:lnTo>
                                    <a:lnTo>
                                      <a:pt x="4808347" y="685330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5057394" y="14211"/>
                                    </a:moveTo>
                                    <a:lnTo>
                                      <a:pt x="5050180" y="6997"/>
                                    </a:lnTo>
                                    <a:lnTo>
                                      <a:pt x="5032400" y="6997"/>
                                    </a:lnTo>
                                    <a:lnTo>
                                      <a:pt x="5025199" y="14211"/>
                                    </a:lnTo>
                                    <a:lnTo>
                                      <a:pt x="5025199" y="31991"/>
                                    </a:lnTo>
                                    <a:lnTo>
                                      <a:pt x="5032400" y="39204"/>
                                    </a:lnTo>
                                    <a:lnTo>
                                      <a:pt x="5050180" y="39204"/>
                                    </a:lnTo>
                                    <a:lnTo>
                                      <a:pt x="5057394" y="31991"/>
                                    </a:lnTo>
                                    <a:lnTo>
                                      <a:pt x="5057394" y="23101"/>
                                    </a:lnTo>
                                    <a:lnTo>
                                      <a:pt x="5057394" y="14211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5352008" y="755053"/>
                                    </a:moveTo>
                                    <a:lnTo>
                                      <a:pt x="5344795" y="747839"/>
                                    </a:lnTo>
                                    <a:lnTo>
                                      <a:pt x="5327015" y="747839"/>
                                    </a:lnTo>
                                    <a:lnTo>
                                      <a:pt x="5319814" y="755053"/>
                                    </a:lnTo>
                                    <a:lnTo>
                                      <a:pt x="5319814" y="772833"/>
                                    </a:lnTo>
                                    <a:lnTo>
                                      <a:pt x="5327015" y="780046"/>
                                    </a:lnTo>
                                    <a:lnTo>
                                      <a:pt x="5344795" y="780046"/>
                                    </a:lnTo>
                                    <a:lnTo>
                                      <a:pt x="5352008" y="772833"/>
                                    </a:lnTo>
                                    <a:lnTo>
                                      <a:pt x="5352008" y="763943"/>
                                    </a:lnTo>
                                    <a:lnTo>
                                      <a:pt x="5352008" y="755053"/>
                                    </a:lnTo>
                                    <a:close/>
                                  </a:path>
                                  <a:path w="5453380" h="3970654">
                                    <a:moveTo>
                                      <a:pt x="5453062" y="1216393"/>
                                    </a:moveTo>
                                    <a:lnTo>
                                      <a:pt x="5445849" y="1209179"/>
                                    </a:lnTo>
                                    <a:lnTo>
                                      <a:pt x="5428069" y="1209179"/>
                                    </a:lnTo>
                                    <a:lnTo>
                                      <a:pt x="5420868" y="1216393"/>
                                    </a:lnTo>
                                    <a:lnTo>
                                      <a:pt x="5420868" y="1234173"/>
                                    </a:lnTo>
                                    <a:lnTo>
                                      <a:pt x="5428069" y="1241386"/>
                                    </a:lnTo>
                                    <a:lnTo>
                                      <a:pt x="5445849" y="1241386"/>
                                    </a:lnTo>
                                    <a:lnTo>
                                      <a:pt x="5453062" y="1234173"/>
                                    </a:lnTo>
                                    <a:lnTo>
                                      <a:pt x="5453062" y="1225283"/>
                                    </a:lnTo>
                                    <a:lnTo>
                                      <a:pt x="5453062" y="1216393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FFFFFF"/>
                              </a:solidFill>
                            </p:spPr>
                            <p:txBody>
                              <a:bodyPr wrap="square" lIns="0" tIns="0" rIns="0" bIns="0" rtlCol="0"/>
                              <a:lstStyle/>
                              <a:p>
                                <a:endParaRPr/>
                              </a:p>
                            </p:txBody>
                          </p:sp>
                          <p:pic>
                            <p:nvPicPr>
                              <p:cNvPr id="232" name="object 61">
                                <a:extLst>
                                  <a:ext uri="{FF2B5EF4-FFF2-40B4-BE49-F238E27FC236}">
                                    <a16:creationId xmlns:a16="http://schemas.microsoft.com/office/drawing/2014/main" id="{4CA0CC8F-0D5E-6610-E8F5-E4F7C7FA3FA8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29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7133183" y="3050225"/>
                                <a:ext cx="88988" cy="91986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pic>
                            <p:nvPicPr>
                              <p:cNvPr id="233" name="object 62">
                                <a:extLst>
                                  <a:ext uri="{FF2B5EF4-FFF2-40B4-BE49-F238E27FC236}">
                                    <a16:creationId xmlns:a16="http://schemas.microsoft.com/office/drawing/2014/main" id="{47D44660-0526-C175-F634-D86EA89C7083}"/>
                                  </a:ext>
                                </a:extLst>
                              </p:cNvPr>
                              <p:cNvPicPr/>
                              <p:nvPr/>
                            </p:nvPicPr>
                            <p:blipFill>
                              <a:blip r:embed="rId8" cstate="print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4368120" y="3187947"/>
                                <a:ext cx="88988" cy="91986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grpSp>
                      </p:grpSp>
                      <p:grpSp>
                        <p:nvGrpSpPr>
                          <p:cNvPr id="209" name="object 27">
                            <a:extLst>
                              <a:ext uri="{FF2B5EF4-FFF2-40B4-BE49-F238E27FC236}">
                                <a16:creationId xmlns:a16="http://schemas.microsoft.com/office/drawing/2014/main" id="{475DCB47-F269-A632-BFBA-FEE5B7DB8DF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429882" y="2193392"/>
                            <a:ext cx="6549154" cy="2882368"/>
                            <a:chOff x="2429882" y="2193392"/>
                            <a:chExt cx="6549154" cy="2882368"/>
                          </a:xfrm>
                        </p:grpSpPr>
                        <p:pic>
                          <p:nvPicPr>
                            <p:cNvPr id="210" name="object 32">
                              <a:extLst>
                                <a:ext uri="{FF2B5EF4-FFF2-40B4-BE49-F238E27FC236}">
                                  <a16:creationId xmlns:a16="http://schemas.microsoft.com/office/drawing/2014/main" id="{F0B928C4-791F-EB79-D10D-7FC56622148E}"/>
                                </a:ext>
                              </a:extLst>
                            </p:cNvPr>
                            <p:cNvPicPr/>
                            <p:nvPr/>
                          </p:nvPicPr>
                          <p:blipFill>
                            <a:blip r:embed="rId30" cstate="print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8095274" y="3288348"/>
                              <a:ext cx="883762" cy="841414"/>
                            </a:xfrm>
                            <a:prstGeom prst="rect">
                              <a:avLst/>
                            </a:prstGeom>
                          </p:spPr>
                        </p:pic>
                        <p:pic>
                          <p:nvPicPr>
                            <p:cNvPr id="211" name="object 33">
                              <a:extLst>
                                <a:ext uri="{FF2B5EF4-FFF2-40B4-BE49-F238E27FC236}">
                                  <a16:creationId xmlns:a16="http://schemas.microsoft.com/office/drawing/2014/main" id="{11B057E3-4341-CBC2-D1B5-E5A23F5B7327}"/>
                                </a:ext>
                              </a:extLst>
                            </p:cNvPr>
                            <p:cNvPicPr/>
                            <p:nvPr/>
                          </p:nvPicPr>
                          <p:blipFill>
                            <a:blip r:embed="rId31" cstate="print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2429882" y="2193392"/>
                              <a:ext cx="943194" cy="936589"/>
                            </a:xfrm>
                            <a:prstGeom prst="rect">
                              <a:avLst/>
                            </a:prstGeom>
                          </p:spPr>
                        </p:pic>
                        <p:pic>
                          <p:nvPicPr>
                            <p:cNvPr id="212" name="object 34">
                              <a:extLst>
                                <a:ext uri="{FF2B5EF4-FFF2-40B4-BE49-F238E27FC236}">
                                  <a16:creationId xmlns:a16="http://schemas.microsoft.com/office/drawing/2014/main" id="{46CACEA5-F190-69CC-CEB8-91DE92DE9EB1}"/>
                                </a:ext>
                              </a:extLst>
                            </p:cNvPr>
                            <p:cNvPicPr/>
                            <p:nvPr/>
                          </p:nvPicPr>
                          <p:blipFill>
                            <a:blip r:embed="rId32" cstate="print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6769910" y="4188747"/>
                              <a:ext cx="917780" cy="887013"/>
                            </a:xfrm>
                            <a:prstGeom prst="rect">
                              <a:avLst/>
                            </a:prstGeom>
                          </p:spPr>
                        </p:pic>
                        <p:pic>
                          <p:nvPicPr>
                            <p:cNvPr id="213" name="object 35">
                              <a:extLst>
                                <a:ext uri="{FF2B5EF4-FFF2-40B4-BE49-F238E27FC236}">
                                  <a16:creationId xmlns:a16="http://schemas.microsoft.com/office/drawing/2014/main" id="{904766A6-A1D4-F217-7954-964E2D8417B7}"/>
                                </a:ext>
                              </a:extLst>
                            </p:cNvPr>
                            <p:cNvPicPr/>
                            <p:nvPr/>
                          </p:nvPicPr>
                          <p:blipFill>
                            <a:blip r:embed="rId33" cstate="print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592996" y="2344170"/>
                              <a:ext cx="522805" cy="853169"/>
                            </a:xfrm>
                            <a:prstGeom prst="rect">
                              <a:avLst/>
                            </a:prstGeom>
                          </p:spPr>
                        </p:pic>
                      </p:grpSp>
                    </p:grpSp>
                    <p:pic>
                      <p:nvPicPr>
                        <p:cNvPr id="207" name="Image 206">
                          <a:extLst>
                            <a:ext uri="{FF2B5EF4-FFF2-40B4-BE49-F238E27FC236}">
                              <a16:creationId xmlns:a16="http://schemas.microsoft.com/office/drawing/2014/main" id="{4242D0E1-5466-7477-8A73-83C8D42A0D5C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34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7006347" y="5127049"/>
                          <a:ext cx="1926054" cy="1127689"/>
                        </a:xfrm>
                        <a:prstGeom prst="rect">
                          <a:avLst/>
                        </a:prstGeom>
                      </p:spPr>
                    </p:pic>
                  </p:grpSp>
                  <p:sp>
                    <p:nvSpPr>
                      <p:cNvPr id="205" name="Freeform 3">
                        <a:extLst>
                          <a:ext uri="{FF2B5EF4-FFF2-40B4-BE49-F238E27FC236}">
                            <a16:creationId xmlns:a16="http://schemas.microsoft.com/office/drawing/2014/main" id="{502A0891-E8E1-B1C6-2FA4-1D0A8A66471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0413" y="3410688"/>
                        <a:ext cx="4878173" cy="185981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6045041" h="2326291">
                            <a:moveTo>
                              <a:pt x="0" y="0"/>
                            </a:moveTo>
                            <a:lnTo>
                              <a:pt x="6045041" y="0"/>
                            </a:lnTo>
                            <a:lnTo>
                              <a:pt x="6045041" y="2326290"/>
                            </a:lnTo>
                            <a:lnTo>
                              <a:pt x="0" y="232629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blipFill>
                        <a:blip r:embed="rId35"/>
                        <a:stretch>
                          <a:fillRect r="-1270"/>
                        </a:stretch>
                      </a:blipFill>
                    </p:spPr>
                    <p:txBody>
                      <a:bodyPr/>
                      <a:lstStyle/>
                      <a:p>
                        <a:endParaRPr lang="fr-FR"/>
                      </a:p>
                    </p:txBody>
                  </p:sp>
                </p:grpSp>
              </p:grpSp>
            </p:grpSp>
            <p:pic>
              <p:nvPicPr>
                <p:cNvPr id="188" name="Image 187">
                  <a:extLst>
                    <a:ext uri="{FF2B5EF4-FFF2-40B4-BE49-F238E27FC236}">
                      <a16:creationId xmlns:a16="http://schemas.microsoft.com/office/drawing/2014/main" id="{A61DFCDC-7392-94F9-DA51-11CE3A8F46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78247" y="3981263"/>
                  <a:ext cx="912374" cy="996118"/>
                </a:xfrm>
                <a:prstGeom prst="rect">
                  <a:avLst/>
                </a:prstGeom>
              </p:spPr>
            </p:pic>
            <p:sp>
              <p:nvSpPr>
                <p:cNvPr id="189" name="Freeform 24">
                  <a:extLst>
                    <a:ext uri="{FF2B5EF4-FFF2-40B4-BE49-F238E27FC236}">
                      <a16:creationId xmlns:a16="http://schemas.microsoft.com/office/drawing/2014/main" id="{ACDD19C9-69B5-A22E-6C3D-2DC0A89922AC}"/>
                    </a:ext>
                  </a:extLst>
                </p:cNvPr>
                <p:cNvSpPr/>
                <p:nvPr/>
              </p:nvSpPr>
              <p:spPr>
                <a:xfrm>
                  <a:off x="4262216" y="6072980"/>
                  <a:ext cx="211807" cy="175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3803" h="805236">
                      <a:moveTo>
                        <a:pt x="0" y="0"/>
                      </a:moveTo>
                      <a:lnTo>
                        <a:pt x="973802" y="0"/>
                      </a:lnTo>
                      <a:lnTo>
                        <a:pt x="973802" y="805236"/>
                      </a:lnTo>
                      <a:lnTo>
                        <a:pt x="0" y="80523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2"/>
                  <a:stretch>
                    <a:fillRect t="-1968" r="-112908" b="-48783"/>
                  </a:stretch>
                </a:blipFill>
              </p:spPr>
              <p:txBody>
                <a:bodyPr/>
                <a:lstStyle/>
                <a:p>
                  <a:endParaRPr lang="fr-FR"/>
                </a:p>
              </p:txBody>
            </p:sp>
            <p:grpSp>
              <p:nvGrpSpPr>
                <p:cNvPr id="190" name="Group 25">
                  <a:extLst>
                    <a:ext uri="{FF2B5EF4-FFF2-40B4-BE49-F238E27FC236}">
                      <a16:creationId xmlns:a16="http://schemas.microsoft.com/office/drawing/2014/main" id="{9A2DF598-DB8A-BB45-7800-672AC07A3448}"/>
                    </a:ext>
                  </a:extLst>
                </p:cNvPr>
                <p:cNvGrpSpPr/>
                <p:nvPr/>
              </p:nvGrpSpPr>
              <p:grpSpPr>
                <a:xfrm flipH="1" flipV="1">
                  <a:off x="3983685" y="6328519"/>
                  <a:ext cx="84400" cy="81204"/>
                  <a:chOff x="79199" y="3"/>
                  <a:chExt cx="765595" cy="736601"/>
                </a:xfrm>
              </p:grpSpPr>
              <p:sp>
                <p:nvSpPr>
                  <p:cNvPr id="197" name="Freeform 26">
                    <a:extLst>
                      <a:ext uri="{FF2B5EF4-FFF2-40B4-BE49-F238E27FC236}">
                        <a16:creationId xmlns:a16="http://schemas.microsoft.com/office/drawing/2014/main" id="{295B0FEF-E76F-CEEA-09E5-237459941DE8}"/>
                      </a:ext>
                    </a:extLst>
                  </p:cNvPr>
                  <p:cNvSpPr/>
                  <p:nvPr/>
                </p:nvSpPr>
                <p:spPr>
                  <a:xfrm>
                    <a:off x="79199" y="3"/>
                    <a:ext cx="765595" cy="7366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4794" h="812800">
                        <a:moveTo>
                          <a:pt x="422397" y="0"/>
                        </a:moveTo>
                        <a:cubicBezTo>
                          <a:pt x="189114" y="0"/>
                          <a:pt x="0" y="181951"/>
                          <a:pt x="0" y="406400"/>
                        </a:cubicBezTo>
                        <a:cubicBezTo>
                          <a:pt x="0" y="630849"/>
                          <a:pt x="189114" y="812800"/>
                          <a:pt x="422397" y="812800"/>
                        </a:cubicBezTo>
                        <a:cubicBezTo>
                          <a:pt x="655681" y="812800"/>
                          <a:pt x="844794" y="630849"/>
                          <a:pt x="844794" y="406400"/>
                        </a:cubicBezTo>
                        <a:cubicBezTo>
                          <a:pt x="844794" y="181951"/>
                          <a:pt x="655681" y="0"/>
                          <a:pt x="422397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98" name="TextBox 27">
                    <a:extLst>
                      <a:ext uri="{FF2B5EF4-FFF2-40B4-BE49-F238E27FC236}">
                        <a16:creationId xmlns:a16="http://schemas.microsoft.com/office/drawing/2014/main" id="{C0AF7C48-1233-DC41-9AEC-B72C9F48C9A0}"/>
                      </a:ext>
                    </a:extLst>
                  </p:cNvPr>
                  <p:cNvSpPr txBox="1"/>
                  <p:nvPr/>
                </p:nvSpPr>
                <p:spPr>
                  <a:xfrm>
                    <a:off x="79199" y="47625"/>
                    <a:ext cx="686395" cy="688975"/>
                  </a:xfrm>
                  <a:prstGeom prst="rect">
                    <a:avLst/>
                  </a:prstGeom>
                </p:spPr>
                <p:txBody>
                  <a:bodyPr lIns="101600" tIns="101600" rIns="101600" bIns="101600" rtlCol="0" anchor="ctr"/>
                  <a:lstStyle/>
                  <a:p>
                    <a:pPr algn="ctr">
                      <a:lnSpc>
                        <a:spcPts val="2368"/>
                      </a:lnSpc>
                    </a:pPr>
                    <a:endParaRPr/>
                  </a:p>
                </p:txBody>
              </p:sp>
            </p:grpSp>
            <p:grpSp>
              <p:nvGrpSpPr>
                <p:cNvPr id="191" name="Group 18">
                  <a:extLst>
                    <a:ext uri="{FF2B5EF4-FFF2-40B4-BE49-F238E27FC236}">
                      <a16:creationId xmlns:a16="http://schemas.microsoft.com/office/drawing/2014/main" id="{1C3ADFF0-A6D9-5106-AC8B-F0D2C9402F9C}"/>
                    </a:ext>
                  </a:extLst>
                </p:cNvPr>
                <p:cNvGrpSpPr/>
                <p:nvPr/>
              </p:nvGrpSpPr>
              <p:grpSpPr>
                <a:xfrm rot="15782815">
                  <a:off x="6237687" y="6378043"/>
                  <a:ext cx="246008" cy="262513"/>
                  <a:chOff x="0" y="0"/>
                  <a:chExt cx="1179240" cy="1258359"/>
                </a:xfrm>
              </p:grpSpPr>
              <p:sp>
                <p:nvSpPr>
                  <p:cNvPr id="192" name="Freeform 19">
                    <a:extLst>
                      <a:ext uri="{FF2B5EF4-FFF2-40B4-BE49-F238E27FC236}">
                        <a16:creationId xmlns:a16="http://schemas.microsoft.com/office/drawing/2014/main" id="{B155AEF2-7BDB-BDE5-50CE-A0626BA165EE}"/>
                      </a:ext>
                    </a:extLst>
                  </p:cNvPr>
                  <p:cNvSpPr/>
                  <p:nvPr/>
                </p:nvSpPr>
                <p:spPr>
                  <a:xfrm>
                    <a:off x="342542" y="0"/>
                    <a:ext cx="836699" cy="691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6699" h="691865">
                        <a:moveTo>
                          <a:pt x="0" y="0"/>
                        </a:moveTo>
                        <a:lnTo>
                          <a:pt x="836698" y="0"/>
                        </a:lnTo>
                        <a:lnTo>
                          <a:pt x="836698" y="691865"/>
                        </a:lnTo>
                        <a:lnTo>
                          <a:pt x="0" y="69186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>
                    <a:blip r:embed="rId2"/>
                    <a:stretch>
                      <a:fillRect t="-1968" r="-112908" b="-48783"/>
                    </a:stretch>
                  </a:blipFill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93" name="Freeform 20">
                    <a:extLst>
                      <a:ext uri="{FF2B5EF4-FFF2-40B4-BE49-F238E27FC236}">
                        <a16:creationId xmlns:a16="http://schemas.microsoft.com/office/drawing/2014/main" id="{5319AE31-0EBA-156F-684C-59BA53751232}"/>
                      </a:ext>
                    </a:extLst>
                  </p:cNvPr>
                  <p:cNvSpPr/>
                  <p:nvPr/>
                </p:nvSpPr>
                <p:spPr>
                  <a:xfrm>
                    <a:off x="0" y="691865"/>
                    <a:ext cx="685083" cy="566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5083" h="566494">
                        <a:moveTo>
                          <a:pt x="0" y="0"/>
                        </a:moveTo>
                        <a:lnTo>
                          <a:pt x="685083" y="0"/>
                        </a:lnTo>
                        <a:lnTo>
                          <a:pt x="685083" y="566494"/>
                        </a:lnTo>
                        <a:lnTo>
                          <a:pt x="0" y="566494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>
                    <a:blip r:embed="rId2"/>
                    <a:stretch>
                      <a:fillRect t="-1968" r="-112908" b="-48783"/>
                    </a:stretch>
                  </a:blipFill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grpSp>
                <p:nvGrpSpPr>
                  <p:cNvPr id="194" name="Group 21">
                    <a:extLst>
                      <a:ext uri="{FF2B5EF4-FFF2-40B4-BE49-F238E27FC236}">
                        <a16:creationId xmlns:a16="http://schemas.microsoft.com/office/drawing/2014/main" id="{B3028987-8D8B-9930-5266-E51E76D78447}"/>
                      </a:ext>
                    </a:extLst>
                  </p:cNvPr>
                  <p:cNvGrpSpPr/>
                  <p:nvPr/>
                </p:nvGrpSpPr>
                <p:grpSpPr>
                  <a:xfrm>
                    <a:off x="0" y="345932"/>
                    <a:ext cx="210273" cy="202310"/>
                    <a:chOff x="0" y="0"/>
                    <a:chExt cx="844794" cy="812800"/>
                  </a:xfrm>
                </p:grpSpPr>
                <p:sp>
                  <p:nvSpPr>
                    <p:cNvPr id="195" name="Freeform 22">
                      <a:extLst>
                        <a:ext uri="{FF2B5EF4-FFF2-40B4-BE49-F238E27FC236}">
                          <a16:creationId xmlns:a16="http://schemas.microsoft.com/office/drawing/2014/main" id="{A565F49E-5C9C-B7D2-F6C7-61FC2F58F7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0" y="0"/>
                      <a:ext cx="844794" cy="8128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44794" h="812800">
                          <a:moveTo>
                            <a:pt x="422397" y="0"/>
                          </a:moveTo>
                          <a:cubicBezTo>
                            <a:pt x="189114" y="0"/>
                            <a:pt x="0" y="181951"/>
                            <a:pt x="0" y="406400"/>
                          </a:cubicBezTo>
                          <a:cubicBezTo>
                            <a:pt x="0" y="630849"/>
                            <a:pt x="189114" y="812800"/>
                            <a:pt x="422397" y="812800"/>
                          </a:cubicBezTo>
                          <a:cubicBezTo>
                            <a:pt x="655681" y="812800"/>
                            <a:pt x="844794" y="630849"/>
                            <a:pt x="844794" y="406400"/>
                          </a:cubicBezTo>
                          <a:cubicBezTo>
                            <a:pt x="844794" y="181951"/>
                            <a:pt x="655681" y="0"/>
                            <a:pt x="422397" y="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196" name="TextBox 23">
                      <a:extLst>
                        <a:ext uri="{FF2B5EF4-FFF2-40B4-BE49-F238E27FC236}">
                          <a16:creationId xmlns:a16="http://schemas.microsoft.com/office/drawing/2014/main" id="{49AA3587-BB22-D9C4-6E53-6F44E0ADC60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9199" y="38100"/>
                      <a:ext cx="686395" cy="698500"/>
                    </a:xfrm>
                    <a:prstGeom prst="rect">
                      <a:avLst/>
                    </a:prstGeom>
                  </p:spPr>
                  <p:txBody>
                    <a:bodyPr lIns="50800" tIns="50800" rIns="50800" bIns="50800" rtlCol="0" anchor="ctr"/>
                    <a:lstStyle/>
                    <a:p>
                      <a:pPr algn="ctr">
                        <a:lnSpc>
                          <a:spcPts val="2368"/>
                        </a:lnSpc>
                      </a:pPr>
                      <a:endParaRPr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86405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287</Words>
  <Application>Microsoft Office PowerPoint</Application>
  <PresentationFormat>Personnalisé</PresentationFormat>
  <Paragraphs>37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1" baseType="lpstr">
      <vt:lpstr>Libre Franklin 2 Medium</vt:lpstr>
      <vt:lpstr>Libre Franklin 1 Bold</vt:lpstr>
      <vt:lpstr>Arial</vt:lpstr>
      <vt:lpstr>Libre Franklin 2</vt:lpstr>
      <vt:lpstr>Libre Franklin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Copie de Copie Rhône Programme SISM 2026 + modif</dc:title>
  <dc:creator>Bérénice DE BARROS</dc:creator>
  <cp:lastModifiedBy>Pauline H.</cp:lastModifiedBy>
  <cp:revision>15</cp:revision>
  <dcterms:created xsi:type="dcterms:W3CDTF">2006-08-16T00:00:00Z</dcterms:created>
  <dcterms:modified xsi:type="dcterms:W3CDTF">2026-07-23T10:44:32Z</dcterms:modified>
  <dc:identifier>DAHLmf9iI_Y</dc:identifier>
</cp:coreProperties>
</file>